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</p:sldMasterIdLst>
  <p:notesMasterIdLst>
    <p:notesMasterId r:id="rId25"/>
  </p:notesMasterIdLst>
  <p:sldIdLst>
    <p:sldId id="4560" r:id="rId2"/>
    <p:sldId id="4564" r:id="rId3"/>
    <p:sldId id="4545" r:id="rId4"/>
    <p:sldId id="4586" r:id="rId5"/>
    <p:sldId id="4599" r:id="rId6"/>
    <p:sldId id="4582" r:id="rId7"/>
    <p:sldId id="4576" r:id="rId8"/>
    <p:sldId id="4601" r:id="rId9"/>
    <p:sldId id="4597" r:id="rId10"/>
    <p:sldId id="4604" r:id="rId11"/>
    <p:sldId id="4602" r:id="rId12"/>
    <p:sldId id="4603" r:id="rId13"/>
    <p:sldId id="4600" r:id="rId14"/>
    <p:sldId id="4574" r:id="rId15"/>
    <p:sldId id="4559" r:id="rId16"/>
    <p:sldId id="4555" r:id="rId17"/>
    <p:sldId id="2575" r:id="rId18"/>
    <p:sldId id="2554" r:id="rId19"/>
    <p:sldId id="2587" r:id="rId20"/>
    <p:sldId id="2572" r:id="rId21"/>
    <p:sldId id="2567" r:id="rId22"/>
    <p:sldId id="2534" r:id="rId23"/>
    <p:sldId id="2569" r:id="rId24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hn, Matthew (OS/ONC)" initials="RM(" lastIdx="28" clrIdx="0">
    <p:extLst>
      <p:ext uri="{19B8F6BF-5375-455C-9EA6-DF929625EA0E}">
        <p15:presenceInfo xmlns:p15="http://schemas.microsoft.com/office/powerpoint/2012/main" userId="S::Matthew.Rahn@hhs.gov::3dc818cb-9e4a-4648-b630-d3278f61e5a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B8"/>
    <a:srgbClr val="E5EDF8"/>
    <a:srgbClr val="E1F3FE"/>
    <a:srgbClr val="FFC62F"/>
    <a:srgbClr val="146FB4"/>
    <a:srgbClr val="1F3B73"/>
    <a:srgbClr val="0C538A"/>
    <a:srgbClr val="E0E07C"/>
    <a:srgbClr val="034163"/>
    <a:srgbClr val="D540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340F1A-2765-4EA4-BC90-5B3DCA2140DE}" v="56" dt="2023-04-13T11:47:35.510"/>
  </p1510:revLst>
</p1510:revInfo>
</file>

<file path=ppt/tableStyles.xml><?xml version="1.0" encoding="utf-8"?>
<a:tblStyleLst xmlns:a="http://schemas.openxmlformats.org/drawingml/2006/main" def="{9D7B26C5-4107-4FEC-AEDC-1716B250A1EF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27" autoAdjust="0"/>
    <p:restoredTop sz="91777" autoAdjust="0"/>
  </p:normalViewPr>
  <p:slideViewPr>
    <p:cSldViewPr snapToGrid="0" snapToObjects="1">
      <p:cViewPr varScale="1">
        <p:scale>
          <a:sx n="97" d="100"/>
          <a:sy n="97" d="100"/>
        </p:scale>
        <p:origin x="115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 D'Amore" userId="6c907a5d-b0f9-4fba-9ed8-239ca07eb4c3" providerId="ADAL" clId="{E6340F1A-2765-4EA4-BC90-5B3DCA2140DE}"/>
    <pc:docChg chg="undo redo custSel addSld delSld modSld">
      <pc:chgData name="John D'Amore" userId="6c907a5d-b0f9-4fba-9ed8-239ca07eb4c3" providerId="ADAL" clId="{E6340F1A-2765-4EA4-BC90-5B3DCA2140DE}" dt="2023-04-13T11:49:24.113" v="1251" actId="20577"/>
      <pc:docMkLst>
        <pc:docMk/>
      </pc:docMkLst>
      <pc:sldChg chg="modSp mod">
        <pc:chgData name="John D'Amore" userId="6c907a5d-b0f9-4fba-9ed8-239ca07eb4c3" providerId="ADAL" clId="{E6340F1A-2765-4EA4-BC90-5B3DCA2140DE}" dt="2023-04-12T12:19:00.011" v="12" actId="20577"/>
        <pc:sldMkLst>
          <pc:docMk/>
          <pc:sldMk cId="4123026646" sldId="4560"/>
        </pc:sldMkLst>
        <pc:spChg chg="mod">
          <ac:chgData name="John D'Amore" userId="6c907a5d-b0f9-4fba-9ed8-239ca07eb4c3" providerId="ADAL" clId="{E6340F1A-2765-4EA4-BC90-5B3DCA2140DE}" dt="2023-04-12T12:19:00.011" v="12" actId="20577"/>
          <ac:spMkLst>
            <pc:docMk/>
            <pc:sldMk cId="4123026646" sldId="4560"/>
            <ac:spMk id="10" creationId="{E58DA6DA-9F8D-7771-7513-A6D009109DF0}"/>
          </ac:spMkLst>
        </pc:spChg>
      </pc:sldChg>
      <pc:sldChg chg="modSp mod">
        <pc:chgData name="John D'Amore" userId="6c907a5d-b0f9-4fba-9ed8-239ca07eb4c3" providerId="ADAL" clId="{E6340F1A-2765-4EA4-BC90-5B3DCA2140DE}" dt="2023-04-13T11:42:33.123" v="1059" actId="20577"/>
        <pc:sldMkLst>
          <pc:docMk/>
          <pc:sldMk cId="3787421038" sldId="4564"/>
        </pc:sldMkLst>
        <pc:graphicFrameChg chg="mod modGraphic">
          <ac:chgData name="John D'Amore" userId="6c907a5d-b0f9-4fba-9ed8-239ca07eb4c3" providerId="ADAL" clId="{E6340F1A-2765-4EA4-BC90-5B3DCA2140DE}" dt="2023-04-13T11:42:33.123" v="1059" actId="20577"/>
          <ac:graphicFrameMkLst>
            <pc:docMk/>
            <pc:sldMk cId="3787421038" sldId="4564"/>
            <ac:graphicFrameMk id="3" creationId="{7ED445BE-05BF-33D9-FA94-6E9D5F3400FA}"/>
          </ac:graphicFrameMkLst>
        </pc:graphicFrameChg>
      </pc:sldChg>
      <pc:sldChg chg="delSp modSp mod">
        <pc:chgData name="John D'Amore" userId="6c907a5d-b0f9-4fba-9ed8-239ca07eb4c3" providerId="ADAL" clId="{E6340F1A-2765-4EA4-BC90-5B3DCA2140DE}" dt="2023-04-13T11:49:24.113" v="1251" actId="20577"/>
        <pc:sldMkLst>
          <pc:docMk/>
          <pc:sldMk cId="1161098648" sldId="4576"/>
        </pc:sldMkLst>
        <pc:spChg chg="mod">
          <ac:chgData name="John D'Amore" userId="6c907a5d-b0f9-4fba-9ed8-239ca07eb4c3" providerId="ADAL" clId="{E6340F1A-2765-4EA4-BC90-5B3DCA2140DE}" dt="2023-04-12T12:26:14.823" v="266" actId="1076"/>
          <ac:spMkLst>
            <pc:docMk/>
            <pc:sldMk cId="1161098648" sldId="4576"/>
            <ac:spMk id="6" creationId="{A54B03EE-268A-301A-9CD9-0DDC093DA685}"/>
          </ac:spMkLst>
        </pc:spChg>
        <pc:spChg chg="mod">
          <ac:chgData name="John D'Amore" userId="6c907a5d-b0f9-4fba-9ed8-239ca07eb4c3" providerId="ADAL" clId="{E6340F1A-2765-4EA4-BC90-5B3DCA2140DE}" dt="2023-04-13T11:42:50.058" v="1060" actId="1076"/>
          <ac:spMkLst>
            <pc:docMk/>
            <pc:sldMk cId="1161098648" sldId="4576"/>
            <ac:spMk id="7" creationId="{4A964F41-F2D3-1D1D-7ED8-09B1B289949D}"/>
          </ac:spMkLst>
        </pc:spChg>
        <pc:spChg chg="mod">
          <ac:chgData name="John D'Amore" userId="6c907a5d-b0f9-4fba-9ed8-239ca07eb4c3" providerId="ADAL" clId="{E6340F1A-2765-4EA4-BC90-5B3DCA2140DE}" dt="2023-04-13T11:42:50.058" v="1060" actId="1076"/>
          <ac:spMkLst>
            <pc:docMk/>
            <pc:sldMk cId="1161098648" sldId="4576"/>
            <ac:spMk id="10" creationId="{39D7DBA4-F7DD-DA78-3FD4-38870DF2D0FE}"/>
          </ac:spMkLst>
        </pc:spChg>
        <pc:spChg chg="mod">
          <ac:chgData name="John D'Amore" userId="6c907a5d-b0f9-4fba-9ed8-239ca07eb4c3" providerId="ADAL" clId="{E6340F1A-2765-4EA4-BC90-5B3DCA2140DE}" dt="2023-04-13T11:42:50.058" v="1060" actId="1076"/>
          <ac:spMkLst>
            <pc:docMk/>
            <pc:sldMk cId="1161098648" sldId="4576"/>
            <ac:spMk id="11" creationId="{D0FA877A-3298-C0E4-5A74-9E77794A0C93}"/>
          </ac:spMkLst>
        </pc:spChg>
        <pc:spChg chg="mod">
          <ac:chgData name="John D'Amore" userId="6c907a5d-b0f9-4fba-9ed8-239ca07eb4c3" providerId="ADAL" clId="{E6340F1A-2765-4EA4-BC90-5B3DCA2140DE}" dt="2023-04-13T11:49:24.113" v="1251" actId="20577"/>
          <ac:spMkLst>
            <pc:docMk/>
            <pc:sldMk cId="1161098648" sldId="4576"/>
            <ac:spMk id="12" creationId="{77D6C026-087A-ABC7-528C-7ABF0E02BBDA}"/>
          </ac:spMkLst>
        </pc:spChg>
        <pc:spChg chg="del">
          <ac:chgData name="John D'Amore" userId="6c907a5d-b0f9-4fba-9ed8-239ca07eb4c3" providerId="ADAL" clId="{E6340F1A-2765-4EA4-BC90-5B3DCA2140DE}" dt="2023-04-12T12:26:07.794" v="265" actId="478"/>
          <ac:spMkLst>
            <pc:docMk/>
            <pc:sldMk cId="1161098648" sldId="4576"/>
            <ac:spMk id="14" creationId="{8ABA285F-BF14-6239-F97C-627D7C4EB332}"/>
          </ac:spMkLst>
        </pc:spChg>
        <pc:picChg chg="mod">
          <ac:chgData name="John D'Amore" userId="6c907a5d-b0f9-4fba-9ed8-239ca07eb4c3" providerId="ADAL" clId="{E6340F1A-2765-4EA4-BC90-5B3DCA2140DE}" dt="2023-04-12T12:26:14.823" v="266" actId="1076"/>
          <ac:picMkLst>
            <pc:docMk/>
            <pc:sldMk cId="1161098648" sldId="4576"/>
            <ac:picMk id="3" creationId="{8F0B1AE2-1ADD-A950-F97C-09F6A690969C}"/>
          </ac:picMkLst>
        </pc:picChg>
        <pc:picChg chg="mod">
          <ac:chgData name="John D'Amore" userId="6c907a5d-b0f9-4fba-9ed8-239ca07eb4c3" providerId="ADAL" clId="{E6340F1A-2765-4EA4-BC90-5B3DCA2140DE}" dt="2023-04-13T11:42:50.058" v="1060" actId="1076"/>
          <ac:picMkLst>
            <pc:docMk/>
            <pc:sldMk cId="1161098648" sldId="4576"/>
            <ac:picMk id="4" creationId="{2A1D888C-1070-7504-324F-AC3F61B8A222}"/>
          </ac:picMkLst>
        </pc:picChg>
        <pc:picChg chg="mod">
          <ac:chgData name="John D'Amore" userId="6c907a5d-b0f9-4fba-9ed8-239ca07eb4c3" providerId="ADAL" clId="{E6340F1A-2765-4EA4-BC90-5B3DCA2140DE}" dt="2023-04-13T11:42:50.058" v="1060" actId="1076"/>
          <ac:picMkLst>
            <pc:docMk/>
            <pc:sldMk cId="1161098648" sldId="4576"/>
            <ac:picMk id="5" creationId="{87CB99C3-81C5-FE03-85B3-198F385CAE98}"/>
          </ac:picMkLst>
        </pc:picChg>
        <pc:picChg chg="del">
          <ac:chgData name="John D'Amore" userId="6c907a5d-b0f9-4fba-9ed8-239ca07eb4c3" providerId="ADAL" clId="{E6340F1A-2765-4EA4-BC90-5B3DCA2140DE}" dt="2023-04-12T12:26:07.794" v="265" actId="478"/>
          <ac:picMkLst>
            <pc:docMk/>
            <pc:sldMk cId="1161098648" sldId="4576"/>
            <ac:picMk id="13" creationId="{994CE4C4-76AA-F573-8E64-BEC65DCFBDC6}"/>
          </ac:picMkLst>
        </pc:picChg>
        <pc:picChg chg="mod">
          <ac:chgData name="John D'Amore" userId="6c907a5d-b0f9-4fba-9ed8-239ca07eb4c3" providerId="ADAL" clId="{E6340F1A-2765-4EA4-BC90-5B3DCA2140DE}" dt="2023-04-13T11:42:50.058" v="1060" actId="1076"/>
          <ac:picMkLst>
            <pc:docMk/>
            <pc:sldMk cId="1161098648" sldId="4576"/>
            <ac:picMk id="1026" creationId="{4697C553-170C-7A86-F9DB-27D3B557D981}"/>
          </ac:picMkLst>
        </pc:picChg>
        <pc:picChg chg="mod">
          <ac:chgData name="John D'Amore" userId="6c907a5d-b0f9-4fba-9ed8-239ca07eb4c3" providerId="ADAL" clId="{E6340F1A-2765-4EA4-BC90-5B3DCA2140DE}" dt="2023-04-13T11:42:50.058" v="1060" actId="1076"/>
          <ac:picMkLst>
            <pc:docMk/>
            <pc:sldMk cId="1161098648" sldId="4576"/>
            <ac:picMk id="1028" creationId="{CF8486B3-6F2E-52A6-0FB7-F388046D58CF}"/>
          </ac:picMkLst>
        </pc:picChg>
      </pc:sldChg>
      <pc:sldChg chg="modSp mod">
        <pc:chgData name="John D'Amore" userId="6c907a5d-b0f9-4fba-9ed8-239ca07eb4c3" providerId="ADAL" clId="{E6340F1A-2765-4EA4-BC90-5B3DCA2140DE}" dt="2023-04-12T12:22:27.762" v="195" actId="14100"/>
        <pc:sldMkLst>
          <pc:docMk/>
          <pc:sldMk cId="1099135102" sldId="4586"/>
        </pc:sldMkLst>
        <pc:spChg chg="mod">
          <ac:chgData name="John D'Amore" userId="6c907a5d-b0f9-4fba-9ed8-239ca07eb4c3" providerId="ADAL" clId="{E6340F1A-2765-4EA4-BC90-5B3DCA2140DE}" dt="2023-04-12T12:22:27.762" v="195" actId="14100"/>
          <ac:spMkLst>
            <pc:docMk/>
            <pc:sldMk cId="1099135102" sldId="4586"/>
            <ac:spMk id="9" creationId="{C10F3235-EA9B-7CD2-1834-614E6C4B127E}"/>
          </ac:spMkLst>
        </pc:spChg>
        <pc:spChg chg="mod">
          <ac:chgData name="John D'Amore" userId="6c907a5d-b0f9-4fba-9ed8-239ca07eb4c3" providerId="ADAL" clId="{E6340F1A-2765-4EA4-BC90-5B3DCA2140DE}" dt="2023-04-12T12:22:05.366" v="156" actId="20577"/>
          <ac:spMkLst>
            <pc:docMk/>
            <pc:sldMk cId="1099135102" sldId="4586"/>
            <ac:spMk id="10" creationId="{E58DA6DA-9F8D-7771-7513-A6D009109DF0}"/>
          </ac:spMkLst>
        </pc:spChg>
      </pc:sldChg>
      <pc:sldChg chg="del">
        <pc:chgData name="John D'Amore" userId="6c907a5d-b0f9-4fba-9ed8-239ca07eb4c3" providerId="ADAL" clId="{E6340F1A-2765-4EA4-BC90-5B3DCA2140DE}" dt="2023-04-12T12:30:29.463" v="439" actId="47"/>
        <pc:sldMkLst>
          <pc:docMk/>
          <pc:sldMk cId="508797386" sldId="4590"/>
        </pc:sldMkLst>
      </pc:sldChg>
      <pc:sldChg chg="del">
        <pc:chgData name="John D'Amore" userId="6c907a5d-b0f9-4fba-9ed8-239ca07eb4c3" providerId="ADAL" clId="{E6340F1A-2765-4EA4-BC90-5B3DCA2140DE}" dt="2023-04-12T12:26:00.899" v="264" actId="47"/>
        <pc:sldMkLst>
          <pc:docMk/>
          <pc:sldMk cId="2770298948" sldId="4593"/>
        </pc:sldMkLst>
      </pc:sldChg>
      <pc:sldChg chg="addSp delSp modSp mod">
        <pc:chgData name="John D'Amore" userId="6c907a5d-b0f9-4fba-9ed8-239ca07eb4c3" providerId="ADAL" clId="{E6340F1A-2765-4EA4-BC90-5B3DCA2140DE}" dt="2023-04-12T12:40:52.341" v="681" actId="478"/>
        <pc:sldMkLst>
          <pc:docMk/>
          <pc:sldMk cId="146617577" sldId="4597"/>
        </pc:sldMkLst>
        <pc:spChg chg="del">
          <ac:chgData name="John D'Amore" userId="6c907a5d-b0f9-4fba-9ed8-239ca07eb4c3" providerId="ADAL" clId="{E6340F1A-2765-4EA4-BC90-5B3DCA2140DE}" dt="2023-04-12T12:26:40.950" v="269" actId="478"/>
          <ac:spMkLst>
            <pc:docMk/>
            <pc:sldMk cId="146617577" sldId="4597"/>
            <ac:spMk id="2" creationId="{39C44410-9A13-E4D6-7B46-94750561DBD0}"/>
          </ac:spMkLst>
        </pc:spChg>
        <pc:spChg chg="mod">
          <ac:chgData name="John D'Amore" userId="6c907a5d-b0f9-4fba-9ed8-239ca07eb4c3" providerId="ADAL" clId="{E6340F1A-2765-4EA4-BC90-5B3DCA2140DE}" dt="2023-04-12T12:26:46.342" v="271" actId="1076"/>
          <ac:spMkLst>
            <pc:docMk/>
            <pc:sldMk cId="146617577" sldId="4597"/>
            <ac:spMk id="4" creationId="{269F64B0-FA27-2EAD-1BE6-600DA6DC1118}"/>
          </ac:spMkLst>
        </pc:spChg>
        <pc:spChg chg="add mod">
          <ac:chgData name="John D'Amore" userId="6c907a5d-b0f9-4fba-9ed8-239ca07eb4c3" providerId="ADAL" clId="{E6340F1A-2765-4EA4-BC90-5B3DCA2140DE}" dt="2023-04-12T12:30:08.593" v="405" actId="20577"/>
          <ac:spMkLst>
            <pc:docMk/>
            <pc:sldMk cId="146617577" sldId="4597"/>
            <ac:spMk id="6" creationId="{D6AE9A84-5BA4-D527-B807-21046B36DC88}"/>
          </ac:spMkLst>
        </pc:spChg>
        <pc:picChg chg="add del mod">
          <ac:chgData name="John D'Amore" userId="6c907a5d-b0f9-4fba-9ed8-239ca07eb4c3" providerId="ADAL" clId="{E6340F1A-2765-4EA4-BC90-5B3DCA2140DE}" dt="2023-04-12T12:40:52.341" v="681" actId="478"/>
          <ac:picMkLst>
            <pc:docMk/>
            <pc:sldMk cId="146617577" sldId="4597"/>
            <ac:picMk id="7" creationId="{45BBFFE0-1ADA-2F16-64B2-1C90725F2C97}"/>
          </ac:picMkLst>
        </pc:picChg>
        <pc:picChg chg="mod">
          <ac:chgData name="John D'Amore" userId="6c907a5d-b0f9-4fba-9ed8-239ca07eb4c3" providerId="ADAL" clId="{E6340F1A-2765-4EA4-BC90-5B3DCA2140DE}" dt="2023-04-12T12:26:46.342" v="271" actId="1076"/>
          <ac:picMkLst>
            <pc:docMk/>
            <pc:sldMk cId="146617577" sldId="4597"/>
            <ac:picMk id="3074" creationId="{73FB25F4-DE69-FAE1-E8A3-08C6D609F34E}"/>
          </ac:picMkLst>
        </pc:picChg>
      </pc:sldChg>
      <pc:sldChg chg="del">
        <pc:chgData name="John D'Amore" userId="6c907a5d-b0f9-4fba-9ed8-239ca07eb4c3" providerId="ADAL" clId="{E6340F1A-2765-4EA4-BC90-5B3DCA2140DE}" dt="2023-04-12T12:25:58.415" v="263" actId="47"/>
        <pc:sldMkLst>
          <pc:docMk/>
          <pc:sldMk cId="1503264265" sldId="4598"/>
        </pc:sldMkLst>
      </pc:sldChg>
      <pc:sldChg chg="addSp delSp modSp mod">
        <pc:chgData name="John D'Amore" userId="6c907a5d-b0f9-4fba-9ed8-239ca07eb4c3" providerId="ADAL" clId="{E6340F1A-2765-4EA4-BC90-5B3DCA2140DE}" dt="2023-04-12T12:25:14.554" v="262" actId="1076"/>
        <pc:sldMkLst>
          <pc:docMk/>
          <pc:sldMk cId="681271585" sldId="4599"/>
        </pc:sldMkLst>
        <pc:spChg chg="mod">
          <ac:chgData name="John D'Amore" userId="6c907a5d-b0f9-4fba-9ed8-239ca07eb4c3" providerId="ADAL" clId="{E6340F1A-2765-4EA4-BC90-5B3DCA2140DE}" dt="2023-04-12T12:23:34.308" v="222" actId="20577"/>
          <ac:spMkLst>
            <pc:docMk/>
            <pc:sldMk cId="681271585" sldId="4599"/>
            <ac:spMk id="3" creationId="{F743C608-AA85-DA3C-1593-748DCE637E6E}"/>
          </ac:spMkLst>
        </pc:spChg>
        <pc:spChg chg="add mod">
          <ac:chgData name="John D'Amore" userId="6c907a5d-b0f9-4fba-9ed8-239ca07eb4c3" providerId="ADAL" clId="{E6340F1A-2765-4EA4-BC90-5B3DCA2140DE}" dt="2023-04-12T12:25:14.554" v="262" actId="1076"/>
          <ac:spMkLst>
            <pc:docMk/>
            <pc:sldMk cId="681271585" sldId="4599"/>
            <ac:spMk id="4" creationId="{936563A8-F50F-E630-FDE2-2D93FA11C685}"/>
          </ac:spMkLst>
        </pc:spChg>
        <pc:spChg chg="del">
          <ac:chgData name="John D'Amore" userId="6c907a5d-b0f9-4fba-9ed8-239ca07eb4c3" providerId="ADAL" clId="{E6340F1A-2765-4EA4-BC90-5B3DCA2140DE}" dt="2023-04-12T12:22:34.896" v="196" actId="478"/>
          <ac:spMkLst>
            <pc:docMk/>
            <pc:sldMk cId="681271585" sldId="4599"/>
            <ac:spMk id="7" creationId="{1BB51DE1-000B-4804-D767-FDF6D914740D}"/>
          </ac:spMkLst>
        </pc:spChg>
        <pc:spChg chg="del">
          <ac:chgData name="John D'Amore" userId="6c907a5d-b0f9-4fba-9ed8-239ca07eb4c3" providerId="ADAL" clId="{E6340F1A-2765-4EA4-BC90-5B3DCA2140DE}" dt="2023-04-12T12:22:34.896" v="196" actId="478"/>
          <ac:spMkLst>
            <pc:docMk/>
            <pc:sldMk cId="681271585" sldId="4599"/>
            <ac:spMk id="9" creationId="{5CFD2468-CB0E-A9C2-396E-5E33B24B5DC1}"/>
          </ac:spMkLst>
        </pc:spChg>
        <pc:picChg chg="del">
          <ac:chgData name="John D'Amore" userId="6c907a5d-b0f9-4fba-9ed8-239ca07eb4c3" providerId="ADAL" clId="{E6340F1A-2765-4EA4-BC90-5B3DCA2140DE}" dt="2023-04-12T12:22:34.896" v="196" actId="478"/>
          <ac:picMkLst>
            <pc:docMk/>
            <pc:sldMk cId="681271585" sldId="4599"/>
            <ac:picMk id="6" creationId="{730330E5-BB75-86F4-30CC-68070E0955A6}"/>
          </ac:picMkLst>
        </pc:picChg>
        <pc:picChg chg="del">
          <ac:chgData name="John D'Amore" userId="6c907a5d-b0f9-4fba-9ed8-239ca07eb4c3" providerId="ADAL" clId="{E6340F1A-2765-4EA4-BC90-5B3DCA2140DE}" dt="2023-04-12T12:22:34.896" v="196" actId="478"/>
          <ac:picMkLst>
            <pc:docMk/>
            <pc:sldMk cId="681271585" sldId="4599"/>
            <ac:picMk id="8" creationId="{10FD8894-C2FC-852E-2282-7D7EB106DE96}"/>
          </ac:picMkLst>
        </pc:picChg>
        <pc:picChg chg="del">
          <ac:chgData name="John D'Amore" userId="6c907a5d-b0f9-4fba-9ed8-239ca07eb4c3" providerId="ADAL" clId="{E6340F1A-2765-4EA4-BC90-5B3DCA2140DE}" dt="2023-04-12T12:22:34.896" v="196" actId="478"/>
          <ac:picMkLst>
            <pc:docMk/>
            <pc:sldMk cId="681271585" sldId="4599"/>
            <ac:picMk id="13" creationId="{6684D70F-DA3C-1D96-BB1C-F351D9E89604}"/>
          </ac:picMkLst>
        </pc:picChg>
        <pc:picChg chg="add mod">
          <ac:chgData name="John D'Amore" userId="6c907a5d-b0f9-4fba-9ed8-239ca07eb4c3" providerId="ADAL" clId="{E6340F1A-2765-4EA4-BC90-5B3DCA2140DE}" dt="2023-04-12T12:25:12.671" v="261" actId="1076"/>
          <ac:picMkLst>
            <pc:docMk/>
            <pc:sldMk cId="681271585" sldId="4599"/>
            <ac:picMk id="1026" creationId="{16B43B15-39CB-92B9-5AD6-178BEBA859E1}"/>
          </ac:picMkLst>
        </pc:picChg>
        <pc:picChg chg="add mod">
          <ac:chgData name="John D'Amore" userId="6c907a5d-b0f9-4fba-9ed8-239ca07eb4c3" providerId="ADAL" clId="{E6340F1A-2765-4EA4-BC90-5B3DCA2140DE}" dt="2023-04-12T12:25:12.671" v="261" actId="1076"/>
          <ac:picMkLst>
            <pc:docMk/>
            <pc:sldMk cId="681271585" sldId="4599"/>
            <ac:picMk id="1028" creationId="{2A9C94FE-3820-2BA1-B400-763A599F4079}"/>
          </ac:picMkLst>
        </pc:picChg>
      </pc:sldChg>
      <pc:sldChg chg="addSp delSp modSp new mod">
        <pc:chgData name="John D'Amore" userId="6c907a5d-b0f9-4fba-9ed8-239ca07eb4c3" providerId="ADAL" clId="{E6340F1A-2765-4EA4-BC90-5B3DCA2140DE}" dt="2023-04-12T12:39:54.127" v="643" actId="1076"/>
        <pc:sldMkLst>
          <pc:docMk/>
          <pc:sldMk cId="1598166357" sldId="4601"/>
        </pc:sldMkLst>
        <pc:spChg chg="mod">
          <ac:chgData name="John D'Amore" userId="6c907a5d-b0f9-4fba-9ed8-239ca07eb4c3" providerId="ADAL" clId="{E6340F1A-2765-4EA4-BC90-5B3DCA2140DE}" dt="2023-04-12T12:30:22.659" v="438" actId="20577"/>
          <ac:spMkLst>
            <pc:docMk/>
            <pc:sldMk cId="1598166357" sldId="4601"/>
            <ac:spMk id="2" creationId="{1C7E7344-241E-6960-BBFB-8AF0EBE1B47F}"/>
          </ac:spMkLst>
        </pc:spChg>
        <pc:spChg chg="add mod">
          <ac:chgData name="John D'Amore" userId="6c907a5d-b0f9-4fba-9ed8-239ca07eb4c3" providerId="ADAL" clId="{E6340F1A-2765-4EA4-BC90-5B3DCA2140DE}" dt="2023-04-12T12:33:20.725" v="543" actId="1076"/>
          <ac:spMkLst>
            <pc:docMk/>
            <pc:sldMk cId="1598166357" sldId="4601"/>
            <ac:spMk id="3" creationId="{B71D226A-9A93-8C6C-675A-799F60A305D9}"/>
          </ac:spMkLst>
        </pc:spChg>
        <pc:spChg chg="add mod">
          <ac:chgData name="John D'Amore" userId="6c907a5d-b0f9-4fba-9ed8-239ca07eb4c3" providerId="ADAL" clId="{E6340F1A-2765-4EA4-BC90-5B3DCA2140DE}" dt="2023-04-12T12:33:20.725" v="543" actId="1076"/>
          <ac:spMkLst>
            <pc:docMk/>
            <pc:sldMk cId="1598166357" sldId="4601"/>
            <ac:spMk id="4" creationId="{8E404D18-E2FB-E1BC-7DDE-227D358436CB}"/>
          </ac:spMkLst>
        </pc:spChg>
        <pc:spChg chg="add mod">
          <ac:chgData name="John D'Amore" userId="6c907a5d-b0f9-4fba-9ed8-239ca07eb4c3" providerId="ADAL" clId="{E6340F1A-2765-4EA4-BC90-5B3DCA2140DE}" dt="2023-04-12T12:33:20.725" v="543" actId="1076"/>
          <ac:spMkLst>
            <pc:docMk/>
            <pc:sldMk cId="1598166357" sldId="4601"/>
            <ac:spMk id="5" creationId="{87B47F4C-843A-2754-FB9E-3487D0732247}"/>
          </ac:spMkLst>
        </pc:spChg>
        <pc:spChg chg="add mod">
          <ac:chgData name="John D'Amore" userId="6c907a5d-b0f9-4fba-9ed8-239ca07eb4c3" providerId="ADAL" clId="{E6340F1A-2765-4EA4-BC90-5B3DCA2140DE}" dt="2023-04-12T12:35:00.164" v="551" actId="20577"/>
          <ac:spMkLst>
            <pc:docMk/>
            <pc:sldMk cId="1598166357" sldId="4601"/>
            <ac:spMk id="7" creationId="{1AA5E3D0-E9DF-AF32-CD6A-FB971EC1DB1D}"/>
          </ac:spMkLst>
        </pc:spChg>
        <pc:spChg chg="add mod">
          <ac:chgData name="John D'Amore" userId="6c907a5d-b0f9-4fba-9ed8-239ca07eb4c3" providerId="ADAL" clId="{E6340F1A-2765-4EA4-BC90-5B3DCA2140DE}" dt="2023-04-12T12:33:20.725" v="543" actId="1076"/>
          <ac:spMkLst>
            <pc:docMk/>
            <pc:sldMk cId="1598166357" sldId="4601"/>
            <ac:spMk id="8" creationId="{944715E8-B844-380A-E2AC-BED4F4AB4E20}"/>
          </ac:spMkLst>
        </pc:spChg>
        <pc:spChg chg="add mod ord">
          <ac:chgData name="John D'Amore" userId="6c907a5d-b0f9-4fba-9ed8-239ca07eb4c3" providerId="ADAL" clId="{E6340F1A-2765-4EA4-BC90-5B3DCA2140DE}" dt="2023-04-12T12:37:31.512" v="630" actId="14100"/>
          <ac:spMkLst>
            <pc:docMk/>
            <pc:sldMk cId="1598166357" sldId="4601"/>
            <ac:spMk id="9" creationId="{E0B376EB-04E2-F487-CFA1-61D8FFDCBFED}"/>
          </ac:spMkLst>
        </pc:spChg>
        <pc:spChg chg="add mod">
          <ac:chgData name="John D'Amore" userId="6c907a5d-b0f9-4fba-9ed8-239ca07eb4c3" providerId="ADAL" clId="{E6340F1A-2765-4EA4-BC90-5B3DCA2140DE}" dt="2023-04-12T12:39:54.127" v="643" actId="1076"/>
          <ac:spMkLst>
            <pc:docMk/>
            <pc:sldMk cId="1598166357" sldId="4601"/>
            <ac:spMk id="10" creationId="{53AB86FB-5306-87A8-FD57-8866B488B3DA}"/>
          </ac:spMkLst>
        </pc:spChg>
        <pc:spChg chg="add mod">
          <ac:chgData name="John D'Amore" userId="6c907a5d-b0f9-4fba-9ed8-239ca07eb4c3" providerId="ADAL" clId="{E6340F1A-2765-4EA4-BC90-5B3DCA2140DE}" dt="2023-04-12T12:35:18.063" v="603" actId="20577"/>
          <ac:spMkLst>
            <pc:docMk/>
            <pc:sldMk cId="1598166357" sldId="4601"/>
            <ac:spMk id="11" creationId="{0BD41C7C-D926-4E93-3086-D249C917552E}"/>
          </ac:spMkLst>
        </pc:spChg>
        <pc:spChg chg="add mod">
          <ac:chgData name="John D'Amore" userId="6c907a5d-b0f9-4fba-9ed8-239ca07eb4c3" providerId="ADAL" clId="{E6340F1A-2765-4EA4-BC90-5B3DCA2140DE}" dt="2023-04-12T12:35:54.354" v="621" actId="20577"/>
          <ac:spMkLst>
            <pc:docMk/>
            <pc:sldMk cId="1598166357" sldId="4601"/>
            <ac:spMk id="13" creationId="{A24310B0-6230-BA43-361F-0C55C862EC71}"/>
          </ac:spMkLst>
        </pc:spChg>
        <pc:spChg chg="add mod">
          <ac:chgData name="John D'Amore" userId="6c907a5d-b0f9-4fba-9ed8-239ca07eb4c3" providerId="ADAL" clId="{E6340F1A-2765-4EA4-BC90-5B3DCA2140DE}" dt="2023-04-12T12:37:35.498" v="636" actId="20577"/>
          <ac:spMkLst>
            <pc:docMk/>
            <pc:sldMk cId="1598166357" sldId="4601"/>
            <ac:spMk id="16" creationId="{5A7C0A63-240E-A63A-DA19-6B7F955FE5A6}"/>
          </ac:spMkLst>
        </pc:spChg>
        <pc:picChg chg="add mod">
          <ac:chgData name="John D'Amore" userId="6c907a5d-b0f9-4fba-9ed8-239ca07eb4c3" providerId="ADAL" clId="{E6340F1A-2765-4EA4-BC90-5B3DCA2140DE}" dt="2023-04-12T12:33:20.725" v="543" actId="1076"/>
          <ac:picMkLst>
            <pc:docMk/>
            <pc:sldMk cId="1598166357" sldId="4601"/>
            <ac:picMk id="6" creationId="{D29C7BCC-9599-650B-6ECF-4AA82379674C}"/>
          </ac:picMkLst>
        </pc:picChg>
        <pc:picChg chg="add mod modCrop">
          <ac:chgData name="John D'Amore" userId="6c907a5d-b0f9-4fba-9ed8-239ca07eb4c3" providerId="ADAL" clId="{E6340F1A-2765-4EA4-BC90-5B3DCA2140DE}" dt="2023-04-12T12:35:41.573" v="610" actId="1076"/>
          <ac:picMkLst>
            <pc:docMk/>
            <pc:sldMk cId="1598166357" sldId="4601"/>
            <ac:picMk id="12" creationId="{8C80AD59-6640-D0F2-4178-7F4CA4191F7E}"/>
          </ac:picMkLst>
        </pc:picChg>
        <pc:picChg chg="add del mod">
          <ac:chgData name="John D'Amore" userId="6c907a5d-b0f9-4fba-9ed8-239ca07eb4c3" providerId="ADAL" clId="{E6340F1A-2765-4EA4-BC90-5B3DCA2140DE}" dt="2023-04-12T12:39:37.741" v="637" actId="478"/>
          <ac:picMkLst>
            <pc:docMk/>
            <pc:sldMk cId="1598166357" sldId="4601"/>
            <ac:picMk id="15" creationId="{71E77AA8-B4B6-D66B-3FF3-3A18123EE474}"/>
          </ac:picMkLst>
        </pc:picChg>
        <pc:picChg chg="add mod">
          <ac:chgData name="John D'Amore" userId="6c907a5d-b0f9-4fba-9ed8-239ca07eb4c3" providerId="ADAL" clId="{E6340F1A-2765-4EA4-BC90-5B3DCA2140DE}" dt="2023-04-12T12:39:48.496" v="642" actId="1076"/>
          <ac:picMkLst>
            <pc:docMk/>
            <pc:sldMk cId="1598166357" sldId="4601"/>
            <ac:picMk id="18" creationId="{A3FCD702-0252-DDFB-D234-97385D088D5A}"/>
          </ac:picMkLst>
        </pc:picChg>
      </pc:sldChg>
      <pc:sldChg chg="modSp add mod">
        <pc:chgData name="John D'Amore" userId="6c907a5d-b0f9-4fba-9ed8-239ca07eb4c3" providerId="ADAL" clId="{E6340F1A-2765-4EA4-BC90-5B3DCA2140DE}" dt="2023-04-13T11:43:02.926" v="1065" actId="20577"/>
        <pc:sldMkLst>
          <pc:docMk/>
          <pc:sldMk cId="468266362" sldId="4602"/>
        </pc:sldMkLst>
        <pc:spChg chg="mod">
          <ac:chgData name="John D'Amore" userId="6c907a5d-b0f9-4fba-9ed8-239ca07eb4c3" providerId="ADAL" clId="{E6340F1A-2765-4EA4-BC90-5B3DCA2140DE}" dt="2023-04-13T11:43:02.926" v="1065" actId="20577"/>
          <ac:spMkLst>
            <pc:docMk/>
            <pc:sldMk cId="468266362" sldId="4602"/>
            <ac:spMk id="9" creationId="{C10F3235-EA9B-7CD2-1834-614E6C4B127E}"/>
          </ac:spMkLst>
        </pc:spChg>
      </pc:sldChg>
      <pc:sldChg chg="new del">
        <pc:chgData name="John D'Amore" userId="6c907a5d-b0f9-4fba-9ed8-239ca07eb4c3" providerId="ADAL" clId="{E6340F1A-2765-4EA4-BC90-5B3DCA2140DE}" dt="2023-04-12T12:40:40.044" v="677" actId="680"/>
        <pc:sldMkLst>
          <pc:docMk/>
          <pc:sldMk cId="1256283670" sldId="4603"/>
        </pc:sldMkLst>
      </pc:sldChg>
      <pc:sldChg chg="addSp delSp modSp add mod">
        <pc:chgData name="John D'Amore" userId="6c907a5d-b0f9-4fba-9ed8-239ca07eb4c3" providerId="ADAL" clId="{E6340F1A-2765-4EA4-BC90-5B3DCA2140DE}" dt="2023-04-13T11:49:22.067" v="1249" actId="207"/>
        <pc:sldMkLst>
          <pc:docMk/>
          <pc:sldMk cId="2050531198" sldId="4603"/>
        </pc:sldMkLst>
        <pc:spChg chg="add mod">
          <ac:chgData name="John D'Amore" userId="6c907a5d-b0f9-4fba-9ed8-239ca07eb4c3" providerId="ADAL" clId="{E6340F1A-2765-4EA4-BC90-5B3DCA2140DE}" dt="2023-04-12T12:43:00.256" v="787" actId="1076"/>
          <ac:spMkLst>
            <pc:docMk/>
            <pc:sldMk cId="2050531198" sldId="4603"/>
            <ac:spMk id="2" creationId="{FC5CE6B3-4336-1617-2C57-4E650A105E27}"/>
          </ac:spMkLst>
        </pc:spChg>
        <pc:spChg chg="mod">
          <ac:chgData name="John D'Amore" userId="6c907a5d-b0f9-4fba-9ed8-239ca07eb4c3" providerId="ADAL" clId="{E6340F1A-2765-4EA4-BC90-5B3DCA2140DE}" dt="2023-04-13T11:43:07.134" v="1070" actId="20577"/>
          <ac:spMkLst>
            <pc:docMk/>
            <pc:sldMk cId="2050531198" sldId="4603"/>
            <ac:spMk id="3" creationId="{66B2F900-3ACC-0FE3-19B4-0C7F16BFF448}"/>
          </ac:spMkLst>
        </pc:spChg>
        <pc:spChg chg="del">
          <ac:chgData name="John D'Amore" userId="6c907a5d-b0f9-4fba-9ed8-239ca07eb4c3" providerId="ADAL" clId="{E6340F1A-2765-4EA4-BC90-5B3DCA2140DE}" dt="2023-04-12T12:40:47.156" v="679" actId="478"/>
          <ac:spMkLst>
            <pc:docMk/>
            <pc:sldMk cId="2050531198" sldId="4603"/>
            <ac:spMk id="4" creationId="{269F64B0-FA27-2EAD-1BE6-600DA6DC1118}"/>
          </ac:spMkLst>
        </pc:spChg>
        <pc:spChg chg="add mod">
          <ac:chgData name="John D'Amore" userId="6c907a5d-b0f9-4fba-9ed8-239ca07eb4c3" providerId="ADAL" clId="{E6340F1A-2765-4EA4-BC90-5B3DCA2140DE}" dt="2023-04-13T11:47:19.093" v="1181" actId="2085"/>
          <ac:spMkLst>
            <pc:docMk/>
            <pc:sldMk cId="2050531198" sldId="4603"/>
            <ac:spMk id="4" creationId="{3ADA77EF-53A7-640C-6C07-86E9E34408BC}"/>
          </ac:spMkLst>
        </pc:spChg>
        <pc:spChg chg="add mod ord">
          <ac:chgData name="John D'Amore" userId="6c907a5d-b0f9-4fba-9ed8-239ca07eb4c3" providerId="ADAL" clId="{E6340F1A-2765-4EA4-BC90-5B3DCA2140DE}" dt="2023-04-13T11:45:51.781" v="1156" actId="1076"/>
          <ac:spMkLst>
            <pc:docMk/>
            <pc:sldMk cId="2050531198" sldId="4603"/>
            <ac:spMk id="5" creationId="{F485B714-6DE5-28FD-1490-365639A32D64}"/>
          </ac:spMkLst>
        </pc:spChg>
        <pc:spChg chg="add mod">
          <ac:chgData name="John D'Amore" userId="6c907a5d-b0f9-4fba-9ed8-239ca07eb4c3" providerId="ADAL" clId="{E6340F1A-2765-4EA4-BC90-5B3DCA2140DE}" dt="2023-04-13T11:49:22.067" v="1249" actId="207"/>
          <ac:spMkLst>
            <pc:docMk/>
            <pc:sldMk cId="2050531198" sldId="4603"/>
            <ac:spMk id="6" creationId="{18316313-A027-85AD-5405-D3B460CED8C9}"/>
          </ac:spMkLst>
        </pc:spChg>
        <pc:spChg chg="del">
          <ac:chgData name="John D'Amore" userId="6c907a5d-b0f9-4fba-9ed8-239ca07eb4c3" providerId="ADAL" clId="{E6340F1A-2765-4EA4-BC90-5B3DCA2140DE}" dt="2023-04-12T12:40:47.156" v="679" actId="478"/>
          <ac:spMkLst>
            <pc:docMk/>
            <pc:sldMk cId="2050531198" sldId="4603"/>
            <ac:spMk id="6" creationId="{D6AE9A84-5BA4-D527-B807-21046B36DC88}"/>
          </ac:spMkLst>
        </pc:spChg>
        <pc:spChg chg="add mod">
          <ac:chgData name="John D'Amore" userId="6c907a5d-b0f9-4fba-9ed8-239ca07eb4c3" providerId="ADAL" clId="{E6340F1A-2765-4EA4-BC90-5B3DCA2140DE}" dt="2023-04-12T12:43:00.256" v="787" actId="1076"/>
          <ac:spMkLst>
            <pc:docMk/>
            <pc:sldMk cId="2050531198" sldId="4603"/>
            <ac:spMk id="8" creationId="{9A9601EB-FAD8-C4F0-44C5-C4D35926DAC2}"/>
          </ac:spMkLst>
        </pc:spChg>
        <pc:spChg chg="add mod ord">
          <ac:chgData name="John D'Amore" userId="6c907a5d-b0f9-4fba-9ed8-239ca07eb4c3" providerId="ADAL" clId="{E6340F1A-2765-4EA4-BC90-5B3DCA2140DE}" dt="2023-04-13T11:45:43.837" v="1154" actId="167"/>
          <ac:spMkLst>
            <pc:docMk/>
            <pc:sldMk cId="2050531198" sldId="4603"/>
            <ac:spMk id="9" creationId="{E20FD1CE-2D23-25E1-00A5-DE3157E96FDF}"/>
          </ac:spMkLst>
        </pc:spChg>
        <pc:spChg chg="add mod ord">
          <ac:chgData name="John D'Amore" userId="6c907a5d-b0f9-4fba-9ed8-239ca07eb4c3" providerId="ADAL" clId="{E6340F1A-2765-4EA4-BC90-5B3DCA2140DE}" dt="2023-04-13T11:45:43.837" v="1154" actId="167"/>
          <ac:spMkLst>
            <pc:docMk/>
            <pc:sldMk cId="2050531198" sldId="4603"/>
            <ac:spMk id="10" creationId="{0F1A929D-A764-776C-1E51-816401707891}"/>
          </ac:spMkLst>
        </pc:spChg>
        <pc:spChg chg="add mod ord">
          <ac:chgData name="John D'Amore" userId="6c907a5d-b0f9-4fba-9ed8-239ca07eb4c3" providerId="ADAL" clId="{E6340F1A-2765-4EA4-BC90-5B3DCA2140DE}" dt="2023-04-13T11:45:43.837" v="1154" actId="167"/>
          <ac:spMkLst>
            <pc:docMk/>
            <pc:sldMk cId="2050531198" sldId="4603"/>
            <ac:spMk id="11" creationId="{C93B5C1A-FE0D-1E8D-D2AC-99B6D9DBC873}"/>
          </ac:spMkLst>
        </pc:spChg>
        <pc:spChg chg="add del mod">
          <ac:chgData name="John D'Amore" userId="6c907a5d-b0f9-4fba-9ed8-239ca07eb4c3" providerId="ADAL" clId="{E6340F1A-2765-4EA4-BC90-5B3DCA2140DE}" dt="2023-04-12T12:42:36.470" v="766" actId="478"/>
          <ac:spMkLst>
            <pc:docMk/>
            <pc:sldMk cId="2050531198" sldId="4603"/>
            <ac:spMk id="12" creationId="{55B0FEF9-FA79-30D9-A936-4867023FAF64}"/>
          </ac:spMkLst>
        </pc:spChg>
        <pc:spChg chg="add mod">
          <ac:chgData name="John D'Amore" userId="6c907a5d-b0f9-4fba-9ed8-239ca07eb4c3" providerId="ADAL" clId="{E6340F1A-2765-4EA4-BC90-5B3DCA2140DE}" dt="2023-04-12T12:43:00.256" v="787" actId="1076"/>
          <ac:spMkLst>
            <pc:docMk/>
            <pc:sldMk cId="2050531198" sldId="4603"/>
            <ac:spMk id="13" creationId="{A8898A10-3C56-4B6D-7191-165E9373B063}"/>
          </ac:spMkLst>
        </pc:spChg>
        <pc:spChg chg="add mod">
          <ac:chgData name="John D'Amore" userId="6c907a5d-b0f9-4fba-9ed8-239ca07eb4c3" providerId="ADAL" clId="{E6340F1A-2765-4EA4-BC90-5B3DCA2140DE}" dt="2023-04-12T12:43:00.256" v="787" actId="1076"/>
          <ac:spMkLst>
            <pc:docMk/>
            <pc:sldMk cId="2050531198" sldId="4603"/>
            <ac:spMk id="14" creationId="{9ED35B69-A64E-67B9-1DD7-73885D0DE5EB}"/>
          </ac:spMkLst>
        </pc:spChg>
        <pc:spChg chg="add mod">
          <ac:chgData name="John D'Amore" userId="6c907a5d-b0f9-4fba-9ed8-239ca07eb4c3" providerId="ADAL" clId="{E6340F1A-2765-4EA4-BC90-5B3DCA2140DE}" dt="2023-04-12T12:43:00.256" v="787" actId="1076"/>
          <ac:spMkLst>
            <pc:docMk/>
            <pc:sldMk cId="2050531198" sldId="4603"/>
            <ac:spMk id="15" creationId="{A513A03A-9825-8DCA-4FDB-CA3E3E94538B}"/>
          </ac:spMkLst>
        </pc:spChg>
        <pc:spChg chg="add mod">
          <ac:chgData name="John D'Amore" userId="6c907a5d-b0f9-4fba-9ed8-239ca07eb4c3" providerId="ADAL" clId="{E6340F1A-2765-4EA4-BC90-5B3DCA2140DE}" dt="2023-04-12T12:43:00.256" v="787" actId="1076"/>
          <ac:spMkLst>
            <pc:docMk/>
            <pc:sldMk cId="2050531198" sldId="4603"/>
            <ac:spMk id="16" creationId="{FF091BC5-8CF3-2028-4609-5ECF2C24D60C}"/>
          </ac:spMkLst>
        </pc:spChg>
        <pc:spChg chg="add mod">
          <ac:chgData name="John D'Amore" userId="6c907a5d-b0f9-4fba-9ed8-239ca07eb4c3" providerId="ADAL" clId="{E6340F1A-2765-4EA4-BC90-5B3DCA2140DE}" dt="2023-04-12T12:43:00.256" v="787" actId="1076"/>
          <ac:spMkLst>
            <pc:docMk/>
            <pc:sldMk cId="2050531198" sldId="4603"/>
            <ac:spMk id="17" creationId="{A203DC9A-C952-C33C-54EF-B0A3CB6944CD}"/>
          </ac:spMkLst>
        </pc:spChg>
        <pc:spChg chg="add del mod">
          <ac:chgData name="John D'Amore" userId="6c907a5d-b0f9-4fba-9ed8-239ca07eb4c3" providerId="ADAL" clId="{E6340F1A-2765-4EA4-BC90-5B3DCA2140DE}" dt="2023-04-13T11:45:32.372" v="1151" actId="478"/>
          <ac:spMkLst>
            <pc:docMk/>
            <pc:sldMk cId="2050531198" sldId="4603"/>
            <ac:spMk id="21" creationId="{27C145F7-FB8E-E54E-1FF8-98AE49992CC7}"/>
          </ac:spMkLst>
        </pc:spChg>
        <pc:spChg chg="add del mod">
          <ac:chgData name="John D'Amore" userId="6c907a5d-b0f9-4fba-9ed8-239ca07eb4c3" providerId="ADAL" clId="{E6340F1A-2765-4EA4-BC90-5B3DCA2140DE}" dt="2023-04-13T11:45:32.372" v="1151" actId="478"/>
          <ac:spMkLst>
            <pc:docMk/>
            <pc:sldMk cId="2050531198" sldId="4603"/>
            <ac:spMk id="22" creationId="{FE236001-EBD8-9E85-786B-F5E4E596A488}"/>
          </ac:spMkLst>
        </pc:spChg>
        <pc:spChg chg="add del mod">
          <ac:chgData name="John D'Amore" userId="6c907a5d-b0f9-4fba-9ed8-239ca07eb4c3" providerId="ADAL" clId="{E6340F1A-2765-4EA4-BC90-5B3DCA2140DE}" dt="2023-04-13T11:46:10.890" v="1170"/>
          <ac:spMkLst>
            <pc:docMk/>
            <pc:sldMk cId="2050531198" sldId="4603"/>
            <ac:spMk id="23" creationId="{51F7693B-B455-E385-071F-AD54BA397BF2}"/>
          </ac:spMkLst>
        </pc:spChg>
        <pc:spChg chg="add mod">
          <ac:chgData name="John D'Amore" userId="6c907a5d-b0f9-4fba-9ed8-239ca07eb4c3" providerId="ADAL" clId="{E6340F1A-2765-4EA4-BC90-5B3DCA2140DE}" dt="2023-04-13T11:47:04" v="1179" actId="1076"/>
          <ac:spMkLst>
            <pc:docMk/>
            <pc:sldMk cId="2050531198" sldId="4603"/>
            <ac:spMk id="24" creationId="{ACEF1A69-8373-CF81-AB37-96C2232D6C68}"/>
          </ac:spMkLst>
        </pc:spChg>
        <pc:spChg chg="add mod">
          <ac:chgData name="John D'Amore" userId="6c907a5d-b0f9-4fba-9ed8-239ca07eb4c3" providerId="ADAL" clId="{E6340F1A-2765-4EA4-BC90-5B3DCA2140DE}" dt="2023-04-13T11:46:32.351" v="1171" actId="1076"/>
          <ac:spMkLst>
            <pc:docMk/>
            <pc:sldMk cId="2050531198" sldId="4603"/>
            <ac:spMk id="25" creationId="{D08B58D6-55CD-4042-972F-D30C2E71D35E}"/>
          </ac:spMkLst>
        </pc:spChg>
        <pc:spChg chg="add mod">
          <ac:chgData name="John D'Amore" userId="6c907a5d-b0f9-4fba-9ed8-239ca07eb4c3" providerId="ADAL" clId="{E6340F1A-2765-4EA4-BC90-5B3DCA2140DE}" dt="2023-04-13T11:46:59.599" v="1178" actId="1076"/>
          <ac:spMkLst>
            <pc:docMk/>
            <pc:sldMk cId="2050531198" sldId="4603"/>
            <ac:spMk id="26" creationId="{71220F2B-3AF9-1C00-2C89-7B4C07A55B19}"/>
          </ac:spMkLst>
        </pc:spChg>
        <pc:picChg chg="del">
          <ac:chgData name="John D'Amore" userId="6c907a5d-b0f9-4fba-9ed8-239ca07eb4c3" providerId="ADAL" clId="{E6340F1A-2765-4EA4-BC90-5B3DCA2140DE}" dt="2023-04-12T12:40:47.156" v="679" actId="478"/>
          <ac:picMkLst>
            <pc:docMk/>
            <pc:sldMk cId="2050531198" sldId="4603"/>
            <ac:picMk id="5" creationId="{4AEF1660-5540-FD97-B43C-60DF828F41A0}"/>
          </ac:picMkLst>
        </pc:picChg>
        <pc:picChg chg="del">
          <ac:chgData name="John D'Amore" userId="6c907a5d-b0f9-4fba-9ed8-239ca07eb4c3" providerId="ADAL" clId="{E6340F1A-2765-4EA4-BC90-5B3DCA2140DE}" dt="2023-04-12T12:40:49.333" v="680" actId="478"/>
          <ac:picMkLst>
            <pc:docMk/>
            <pc:sldMk cId="2050531198" sldId="4603"/>
            <ac:picMk id="7" creationId="{45BBFFE0-1ADA-2F16-64B2-1C90725F2C97}"/>
          </ac:picMkLst>
        </pc:picChg>
        <pc:picChg chg="add del mod">
          <ac:chgData name="John D'Amore" userId="6c907a5d-b0f9-4fba-9ed8-239ca07eb4c3" providerId="ADAL" clId="{E6340F1A-2765-4EA4-BC90-5B3DCA2140DE}" dt="2023-04-13T11:45:26.508" v="1150" actId="478"/>
          <ac:picMkLst>
            <pc:docMk/>
            <pc:sldMk cId="2050531198" sldId="4603"/>
            <ac:picMk id="18" creationId="{822CEC81-20D6-0504-5BA7-E76D8A9B4E51}"/>
          </ac:picMkLst>
        </pc:picChg>
        <pc:picChg chg="add del mod">
          <ac:chgData name="John D'Amore" userId="6c907a5d-b0f9-4fba-9ed8-239ca07eb4c3" providerId="ADAL" clId="{E6340F1A-2765-4EA4-BC90-5B3DCA2140DE}" dt="2023-04-13T11:45:26.508" v="1150" actId="478"/>
          <ac:picMkLst>
            <pc:docMk/>
            <pc:sldMk cId="2050531198" sldId="4603"/>
            <ac:picMk id="19" creationId="{607A5FA0-F29F-826F-1BC9-753973A84E10}"/>
          </ac:picMkLst>
        </pc:picChg>
        <pc:picChg chg="add mod">
          <ac:chgData name="John D'Amore" userId="6c907a5d-b0f9-4fba-9ed8-239ca07eb4c3" providerId="ADAL" clId="{E6340F1A-2765-4EA4-BC90-5B3DCA2140DE}" dt="2023-04-13T11:46:36.569" v="1172" actId="1076"/>
          <ac:picMkLst>
            <pc:docMk/>
            <pc:sldMk cId="2050531198" sldId="4603"/>
            <ac:picMk id="20" creationId="{927C9515-E340-EFB2-653A-9F5588C77067}"/>
          </ac:picMkLst>
        </pc:picChg>
        <pc:picChg chg="del">
          <ac:chgData name="John D'Amore" userId="6c907a5d-b0f9-4fba-9ed8-239ca07eb4c3" providerId="ADAL" clId="{E6340F1A-2765-4EA4-BC90-5B3DCA2140DE}" dt="2023-04-12T12:40:47.156" v="679" actId="478"/>
          <ac:picMkLst>
            <pc:docMk/>
            <pc:sldMk cId="2050531198" sldId="4603"/>
            <ac:picMk id="3074" creationId="{73FB25F4-DE69-FAE1-E8A3-08C6D609F34E}"/>
          </ac:picMkLst>
        </pc:picChg>
      </pc:sldChg>
      <pc:sldChg chg="modSp new mod">
        <pc:chgData name="John D'Amore" userId="6c907a5d-b0f9-4fba-9ed8-239ca07eb4c3" providerId="ADAL" clId="{E6340F1A-2765-4EA4-BC90-5B3DCA2140DE}" dt="2023-04-13T01:31:54.047" v="1054" actId="1076"/>
        <pc:sldMkLst>
          <pc:docMk/>
          <pc:sldMk cId="1877414698" sldId="4604"/>
        </pc:sldMkLst>
        <pc:spChg chg="mod">
          <ac:chgData name="John D'Amore" userId="6c907a5d-b0f9-4fba-9ed8-239ca07eb4c3" providerId="ADAL" clId="{E6340F1A-2765-4EA4-BC90-5B3DCA2140DE}" dt="2023-04-13T01:31:54.047" v="1054" actId="1076"/>
          <ac:spMkLst>
            <pc:docMk/>
            <pc:sldMk cId="1877414698" sldId="4604"/>
            <ac:spMk id="2" creationId="{93C066C1-546D-FDD0-3228-EA45339F9824}"/>
          </ac:spMkLst>
        </pc:spChg>
        <pc:spChg chg="mod">
          <ac:chgData name="John D'Amore" userId="6c907a5d-b0f9-4fba-9ed8-239ca07eb4c3" providerId="ADAL" clId="{E6340F1A-2765-4EA4-BC90-5B3DCA2140DE}" dt="2023-04-13T01:29:32.684" v="906" actId="20577"/>
          <ac:spMkLst>
            <pc:docMk/>
            <pc:sldMk cId="1877414698" sldId="4604"/>
            <ac:spMk id="3" creationId="{A650DB3A-FB68-C943-095E-5EA405C24B9D}"/>
          </ac:spMkLst>
        </pc:spChg>
      </pc:sldChg>
    </pc:docChg>
  </pc:docChgLst>
  <pc:docChgLst>
    <pc:chgData name="John D'Amore" userId="6c907a5d-b0f9-4fba-9ed8-239ca07eb4c3" providerId="ADAL" clId="{D303639C-FFE6-492A-BFEC-AC3CB4C1C4D6}"/>
    <pc:docChg chg="undo custSel addSld delSld modSld sldOrd">
      <pc:chgData name="John D'Amore" userId="6c907a5d-b0f9-4fba-9ed8-239ca07eb4c3" providerId="ADAL" clId="{D303639C-FFE6-492A-BFEC-AC3CB4C1C4D6}" dt="2023-01-31T22:46:42.056" v="1355" actId="20577"/>
      <pc:docMkLst>
        <pc:docMk/>
      </pc:docMkLst>
      <pc:sldChg chg="modSp mod">
        <pc:chgData name="John D'Amore" userId="6c907a5d-b0f9-4fba-9ed8-239ca07eb4c3" providerId="ADAL" clId="{D303639C-FFE6-492A-BFEC-AC3CB4C1C4D6}" dt="2023-01-31T22:25:54.063" v="9" actId="20577"/>
        <pc:sldMkLst>
          <pc:docMk/>
          <pc:sldMk cId="4123026646" sldId="4560"/>
        </pc:sldMkLst>
        <pc:spChg chg="mod">
          <ac:chgData name="John D'Amore" userId="6c907a5d-b0f9-4fba-9ed8-239ca07eb4c3" providerId="ADAL" clId="{D303639C-FFE6-492A-BFEC-AC3CB4C1C4D6}" dt="2023-01-31T22:25:54.063" v="9" actId="20577"/>
          <ac:spMkLst>
            <pc:docMk/>
            <pc:sldMk cId="4123026646" sldId="4560"/>
            <ac:spMk id="10" creationId="{E58DA6DA-9F8D-7771-7513-A6D009109DF0}"/>
          </ac:spMkLst>
        </pc:spChg>
      </pc:sldChg>
      <pc:sldChg chg="modSp mod">
        <pc:chgData name="John D'Amore" userId="6c907a5d-b0f9-4fba-9ed8-239ca07eb4c3" providerId="ADAL" clId="{D303639C-FFE6-492A-BFEC-AC3CB4C1C4D6}" dt="2023-01-31T22:46:42.056" v="1355" actId="20577"/>
        <pc:sldMkLst>
          <pc:docMk/>
          <pc:sldMk cId="3787421038" sldId="4564"/>
        </pc:sldMkLst>
        <pc:graphicFrameChg chg="mod modGraphic">
          <ac:chgData name="John D'Amore" userId="6c907a5d-b0f9-4fba-9ed8-239ca07eb4c3" providerId="ADAL" clId="{D303639C-FFE6-492A-BFEC-AC3CB4C1C4D6}" dt="2023-01-31T22:46:42.056" v="1355" actId="20577"/>
          <ac:graphicFrameMkLst>
            <pc:docMk/>
            <pc:sldMk cId="3787421038" sldId="4564"/>
            <ac:graphicFrameMk id="3" creationId="{7ED445BE-05BF-33D9-FA94-6E9D5F3400FA}"/>
          </ac:graphicFrameMkLst>
        </pc:graphicFrameChg>
      </pc:sldChg>
      <pc:sldChg chg="modSp mod">
        <pc:chgData name="John D'Amore" userId="6c907a5d-b0f9-4fba-9ed8-239ca07eb4c3" providerId="ADAL" clId="{D303639C-FFE6-492A-BFEC-AC3CB4C1C4D6}" dt="2023-01-31T22:30:43.505" v="255" actId="404"/>
        <pc:sldMkLst>
          <pc:docMk/>
          <pc:sldMk cId="2766598972" sldId="4565"/>
        </pc:sldMkLst>
        <pc:spChg chg="mod">
          <ac:chgData name="John D'Amore" userId="6c907a5d-b0f9-4fba-9ed8-239ca07eb4c3" providerId="ADAL" clId="{D303639C-FFE6-492A-BFEC-AC3CB4C1C4D6}" dt="2023-01-31T22:30:30.463" v="216"/>
          <ac:spMkLst>
            <pc:docMk/>
            <pc:sldMk cId="2766598972" sldId="4565"/>
            <ac:spMk id="9" creationId="{C10F3235-EA9B-7CD2-1834-614E6C4B127E}"/>
          </ac:spMkLst>
        </pc:spChg>
        <pc:spChg chg="mod">
          <ac:chgData name="John D'Amore" userId="6c907a5d-b0f9-4fba-9ed8-239ca07eb4c3" providerId="ADAL" clId="{D303639C-FFE6-492A-BFEC-AC3CB4C1C4D6}" dt="2023-01-31T22:30:43.505" v="255" actId="404"/>
          <ac:spMkLst>
            <pc:docMk/>
            <pc:sldMk cId="2766598972" sldId="4565"/>
            <ac:spMk id="10" creationId="{E58DA6DA-9F8D-7771-7513-A6D009109DF0}"/>
          </ac:spMkLst>
        </pc:spChg>
      </pc:sldChg>
      <pc:sldChg chg="modSp mod">
        <pc:chgData name="John D'Amore" userId="6c907a5d-b0f9-4fba-9ed8-239ca07eb4c3" providerId="ADAL" clId="{D303639C-FFE6-492A-BFEC-AC3CB4C1C4D6}" dt="2023-01-31T22:37:45.495" v="417" actId="403"/>
        <pc:sldMkLst>
          <pc:docMk/>
          <pc:sldMk cId="2154142408" sldId="4566"/>
        </pc:sldMkLst>
        <pc:spChg chg="mod">
          <ac:chgData name="John D'Amore" userId="6c907a5d-b0f9-4fba-9ed8-239ca07eb4c3" providerId="ADAL" clId="{D303639C-FFE6-492A-BFEC-AC3CB4C1C4D6}" dt="2023-01-31T22:28:28.118" v="100"/>
          <ac:spMkLst>
            <pc:docMk/>
            <pc:sldMk cId="2154142408" sldId="4566"/>
            <ac:spMk id="9" creationId="{C10F3235-EA9B-7CD2-1834-614E6C4B127E}"/>
          </ac:spMkLst>
        </pc:spChg>
        <pc:spChg chg="mod">
          <ac:chgData name="John D'Amore" userId="6c907a5d-b0f9-4fba-9ed8-239ca07eb4c3" providerId="ADAL" clId="{D303639C-FFE6-492A-BFEC-AC3CB4C1C4D6}" dt="2023-01-31T22:37:45.495" v="417" actId="403"/>
          <ac:spMkLst>
            <pc:docMk/>
            <pc:sldMk cId="2154142408" sldId="4566"/>
            <ac:spMk id="10" creationId="{E58DA6DA-9F8D-7771-7513-A6D009109DF0}"/>
          </ac:spMkLst>
        </pc:spChg>
      </pc:sldChg>
      <pc:sldChg chg="del">
        <pc:chgData name="John D'Amore" userId="6c907a5d-b0f9-4fba-9ed8-239ca07eb4c3" providerId="ADAL" clId="{D303639C-FFE6-492A-BFEC-AC3CB4C1C4D6}" dt="2023-01-31T22:36:05.101" v="414" actId="47"/>
        <pc:sldMkLst>
          <pc:docMk/>
          <pc:sldMk cId="408847429" sldId="4568"/>
        </pc:sldMkLst>
      </pc:sldChg>
      <pc:sldChg chg="del">
        <pc:chgData name="John D'Amore" userId="6c907a5d-b0f9-4fba-9ed8-239ca07eb4c3" providerId="ADAL" clId="{D303639C-FFE6-492A-BFEC-AC3CB4C1C4D6}" dt="2023-01-31T22:45:34.896" v="1311" actId="47"/>
        <pc:sldMkLst>
          <pc:docMk/>
          <pc:sldMk cId="1150010174" sldId="4569"/>
        </pc:sldMkLst>
      </pc:sldChg>
      <pc:sldChg chg="del">
        <pc:chgData name="John D'Amore" userId="6c907a5d-b0f9-4fba-9ed8-239ca07eb4c3" providerId="ADAL" clId="{D303639C-FFE6-492A-BFEC-AC3CB4C1C4D6}" dt="2023-01-31T22:35:24.821" v="363" actId="47"/>
        <pc:sldMkLst>
          <pc:docMk/>
          <pc:sldMk cId="3358762377" sldId="4570"/>
        </pc:sldMkLst>
      </pc:sldChg>
      <pc:sldChg chg="del">
        <pc:chgData name="John D'Amore" userId="6c907a5d-b0f9-4fba-9ed8-239ca07eb4c3" providerId="ADAL" clId="{D303639C-FFE6-492A-BFEC-AC3CB4C1C4D6}" dt="2023-01-31T22:36:05.101" v="414" actId="47"/>
        <pc:sldMkLst>
          <pc:docMk/>
          <pc:sldMk cId="3648321880" sldId="4573"/>
        </pc:sldMkLst>
      </pc:sldChg>
      <pc:sldChg chg="modSp mod ord">
        <pc:chgData name="John D'Amore" userId="6c907a5d-b0f9-4fba-9ed8-239ca07eb4c3" providerId="ADAL" clId="{D303639C-FFE6-492A-BFEC-AC3CB4C1C4D6}" dt="2023-01-31T22:46:02.933" v="1318" actId="1076"/>
        <pc:sldMkLst>
          <pc:docMk/>
          <pc:sldMk cId="238424562" sldId="4575"/>
        </pc:sldMkLst>
        <pc:spChg chg="mod">
          <ac:chgData name="John D'Amore" userId="6c907a5d-b0f9-4fba-9ed8-239ca07eb4c3" providerId="ADAL" clId="{D303639C-FFE6-492A-BFEC-AC3CB4C1C4D6}" dt="2023-01-31T22:46:02.933" v="1318" actId="1076"/>
          <ac:spMkLst>
            <pc:docMk/>
            <pc:sldMk cId="238424562" sldId="4575"/>
            <ac:spMk id="3" creationId="{C756F9D5-10E8-6D85-DE13-69BF70094894}"/>
          </ac:spMkLst>
        </pc:spChg>
      </pc:sldChg>
      <pc:sldChg chg="addSp delSp modSp mod ord">
        <pc:chgData name="John D'Amore" userId="6c907a5d-b0f9-4fba-9ed8-239ca07eb4c3" providerId="ADAL" clId="{D303639C-FFE6-492A-BFEC-AC3CB4C1C4D6}" dt="2023-01-31T22:45:25.728" v="1310" actId="1076"/>
        <pc:sldMkLst>
          <pc:docMk/>
          <pc:sldMk cId="1161098648" sldId="4576"/>
        </pc:sldMkLst>
        <pc:spChg chg="mod">
          <ac:chgData name="John D'Amore" userId="6c907a5d-b0f9-4fba-9ed8-239ca07eb4c3" providerId="ADAL" clId="{D303639C-FFE6-492A-BFEC-AC3CB4C1C4D6}" dt="2023-01-31T22:30:57.344" v="268" actId="20577"/>
          <ac:spMkLst>
            <pc:docMk/>
            <pc:sldMk cId="1161098648" sldId="4576"/>
            <ac:spMk id="2" creationId="{8C1D7BDB-9A13-EF60-C9B3-2327CA2E6FE1}"/>
          </ac:spMkLst>
        </pc:spChg>
        <pc:spChg chg="mod">
          <ac:chgData name="John D'Amore" userId="6c907a5d-b0f9-4fba-9ed8-239ca07eb4c3" providerId="ADAL" clId="{D303639C-FFE6-492A-BFEC-AC3CB4C1C4D6}" dt="2023-01-31T22:35:20.153" v="362" actId="1076"/>
          <ac:spMkLst>
            <pc:docMk/>
            <pc:sldMk cId="1161098648" sldId="4576"/>
            <ac:spMk id="6" creationId="{A54B03EE-268A-301A-9CD9-0DDC093DA685}"/>
          </ac:spMkLst>
        </pc:spChg>
        <pc:spChg chg="add mod">
          <ac:chgData name="John D'Amore" userId="6c907a5d-b0f9-4fba-9ed8-239ca07eb4c3" providerId="ADAL" clId="{D303639C-FFE6-492A-BFEC-AC3CB4C1C4D6}" dt="2023-01-31T22:45:23.008" v="1309" actId="1076"/>
          <ac:spMkLst>
            <pc:docMk/>
            <pc:sldMk cId="1161098648" sldId="4576"/>
            <ac:spMk id="7" creationId="{4A964F41-F2D3-1D1D-7ED8-09B1B289949D}"/>
          </ac:spMkLst>
        </pc:spChg>
        <pc:spChg chg="mod">
          <ac:chgData name="John D'Amore" userId="6c907a5d-b0f9-4fba-9ed8-239ca07eb4c3" providerId="ADAL" clId="{D303639C-FFE6-492A-BFEC-AC3CB4C1C4D6}" dt="2023-01-31T22:31:11.066" v="271" actId="1076"/>
          <ac:spMkLst>
            <pc:docMk/>
            <pc:sldMk cId="1161098648" sldId="4576"/>
            <ac:spMk id="9" creationId="{5C7C25DE-5DA3-0518-B117-5800C7075CB3}"/>
          </ac:spMkLst>
        </pc:spChg>
        <pc:spChg chg="add mod">
          <ac:chgData name="John D'Amore" userId="6c907a5d-b0f9-4fba-9ed8-239ca07eb4c3" providerId="ADAL" clId="{D303639C-FFE6-492A-BFEC-AC3CB4C1C4D6}" dt="2023-01-31T22:45:18.222" v="1307" actId="554"/>
          <ac:spMkLst>
            <pc:docMk/>
            <pc:sldMk cId="1161098648" sldId="4576"/>
            <ac:spMk id="10" creationId="{39D7DBA4-F7DD-DA78-3FD4-38870DF2D0FE}"/>
          </ac:spMkLst>
        </pc:spChg>
        <pc:picChg chg="mod">
          <ac:chgData name="John D'Amore" userId="6c907a5d-b0f9-4fba-9ed8-239ca07eb4c3" providerId="ADAL" clId="{D303639C-FFE6-492A-BFEC-AC3CB4C1C4D6}" dt="2023-01-31T22:31:03.127" v="270" actId="1076"/>
          <ac:picMkLst>
            <pc:docMk/>
            <pc:sldMk cId="1161098648" sldId="4576"/>
            <ac:picMk id="3" creationId="{8F0B1AE2-1ADD-A950-F97C-09F6A690969C}"/>
          </ac:picMkLst>
        </pc:picChg>
        <pc:picChg chg="del">
          <ac:chgData name="John D'Amore" userId="6c907a5d-b0f9-4fba-9ed8-239ca07eb4c3" providerId="ADAL" clId="{D303639C-FFE6-492A-BFEC-AC3CB4C1C4D6}" dt="2023-01-31T22:30:54.055" v="258" actId="478"/>
          <ac:picMkLst>
            <pc:docMk/>
            <pc:sldMk cId="1161098648" sldId="4576"/>
            <ac:picMk id="4" creationId="{57551869-13D1-1970-5F3E-79ECDF0E60D2}"/>
          </ac:picMkLst>
        </pc:picChg>
        <pc:picChg chg="del">
          <ac:chgData name="John D'Amore" userId="6c907a5d-b0f9-4fba-9ed8-239ca07eb4c3" providerId="ADAL" clId="{D303639C-FFE6-492A-BFEC-AC3CB4C1C4D6}" dt="2023-01-31T22:30:54.055" v="258" actId="478"/>
          <ac:picMkLst>
            <pc:docMk/>
            <pc:sldMk cId="1161098648" sldId="4576"/>
            <ac:picMk id="5" creationId="{35D20190-08FD-58C5-6267-E6E922CD0076}"/>
          </ac:picMkLst>
        </pc:picChg>
        <pc:picChg chg="mod">
          <ac:chgData name="John D'Amore" userId="6c907a5d-b0f9-4fba-9ed8-239ca07eb4c3" providerId="ADAL" clId="{D303639C-FFE6-492A-BFEC-AC3CB4C1C4D6}" dt="2023-01-31T22:31:03.127" v="270" actId="1076"/>
          <ac:picMkLst>
            <pc:docMk/>
            <pc:sldMk cId="1161098648" sldId="4576"/>
            <ac:picMk id="8" creationId="{9D492CEC-17CB-156E-D355-BFAB8D25551D}"/>
          </ac:picMkLst>
        </pc:picChg>
        <pc:picChg chg="add mod">
          <ac:chgData name="John D'Amore" userId="6c907a5d-b0f9-4fba-9ed8-239ca07eb4c3" providerId="ADAL" clId="{D303639C-FFE6-492A-BFEC-AC3CB4C1C4D6}" dt="2023-01-31T22:45:20.966" v="1308" actId="14100"/>
          <ac:picMkLst>
            <pc:docMk/>
            <pc:sldMk cId="1161098648" sldId="4576"/>
            <ac:picMk id="1026" creationId="{4697C553-170C-7A86-F9DB-27D3B557D981}"/>
          </ac:picMkLst>
        </pc:picChg>
        <pc:picChg chg="add mod">
          <ac:chgData name="John D'Amore" userId="6c907a5d-b0f9-4fba-9ed8-239ca07eb4c3" providerId="ADAL" clId="{D303639C-FFE6-492A-BFEC-AC3CB4C1C4D6}" dt="2023-01-31T22:45:25.728" v="1310" actId="1076"/>
          <ac:picMkLst>
            <pc:docMk/>
            <pc:sldMk cId="1161098648" sldId="4576"/>
            <ac:picMk id="1028" creationId="{CF8486B3-6F2E-52A6-0FB7-F388046D58CF}"/>
          </ac:picMkLst>
        </pc:picChg>
      </pc:sldChg>
      <pc:sldChg chg="del">
        <pc:chgData name="John D'Amore" userId="6c907a5d-b0f9-4fba-9ed8-239ca07eb4c3" providerId="ADAL" clId="{D303639C-FFE6-492A-BFEC-AC3CB4C1C4D6}" dt="2023-01-31T22:36:05.101" v="414" actId="47"/>
        <pc:sldMkLst>
          <pc:docMk/>
          <pc:sldMk cId="2923421361" sldId="4578"/>
        </pc:sldMkLst>
      </pc:sldChg>
      <pc:sldChg chg="del">
        <pc:chgData name="John D'Amore" userId="6c907a5d-b0f9-4fba-9ed8-239ca07eb4c3" providerId="ADAL" clId="{D303639C-FFE6-492A-BFEC-AC3CB4C1C4D6}" dt="2023-01-31T22:36:05.101" v="414" actId="47"/>
        <pc:sldMkLst>
          <pc:docMk/>
          <pc:sldMk cId="3923869770" sldId="4579"/>
        </pc:sldMkLst>
      </pc:sldChg>
      <pc:sldChg chg="del">
        <pc:chgData name="John D'Amore" userId="6c907a5d-b0f9-4fba-9ed8-239ca07eb4c3" providerId="ADAL" clId="{D303639C-FFE6-492A-BFEC-AC3CB4C1C4D6}" dt="2023-01-31T22:29:01.851" v="104" actId="47"/>
        <pc:sldMkLst>
          <pc:docMk/>
          <pc:sldMk cId="2537698573" sldId="4580"/>
        </pc:sldMkLst>
      </pc:sldChg>
      <pc:sldChg chg="addSp modSp new mod ord">
        <pc:chgData name="John D'Amore" userId="6c907a5d-b0f9-4fba-9ed8-239ca07eb4c3" providerId="ADAL" clId="{D303639C-FFE6-492A-BFEC-AC3CB4C1C4D6}" dt="2023-01-31T22:29:44.814" v="212" actId="1076"/>
        <pc:sldMkLst>
          <pc:docMk/>
          <pc:sldMk cId="1334379004" sldId="4581"/>
        </pc:sldMkLst>
        <pc:spChg chg="add mod">
          <ac:chgData name="John D'Amore" userId="6c907a5d-b0f9-4fba-9ed8-239ca07eb4c3" providerId="ADAL" clId="{D303639C-FFE6-492A-BFEC-AC3CB4C1C4D6}" dt="2023-01-31T22:29:44.814" v="212" actId="1076"/>
          <ac:spMkLst>
            <pc:docMk/>
            <pc:sldMk cId="1334379004" sldId="4581"/>
            <ac:spMk id="3" creationId="{BE1E4691-B1CF-00D1-0018-9D580AE60A3C}"/>
          </ac:spMkLst>
        </pc:spChg>
      </pc:sldChg>
      <pc:sldChg chg="add">
        <pc:chgData name="John D'Amore" userId="6c907a5d-b0f9-4fba-9ed8-239ca07eb4c3" providerId="ADAL" clId="{D303639C-FFE6-492A-BFEC-AC3CB4C1C4D6}" dt="2023-01-31T22:30:15.765" v="213"/>
        <pc:sldMkLst>
          <pc:docMk/>
          <pc:sldMk cId="1288486656" sldId="4582"/>
        </pc:sldMkLst>
      </pc:sldChg>
      <pc:sldChg chg="addSp modSp new mod">
        <pc:chgData name="John D'Amore" userId="6c907a5d-b0f9-4fba-9ed8-239ca07eb4c3" providerId="ADAL" clId="{D303639C-FFE6-492A-BFEC-AC3CB4C1C4D6}" dt="2023-01-31T22:44:24.515" v="1264" actId="115"/>
        <pc:sldMkLst>
          <pc:docMk/>
          <pc:sldMk cId="962316291" sldId="4583"/>
        </pc:sldMkLst>
        <pc:spChg chg="mod">
          <ac:chgData name="John D'Amore" userId="6c907a5d-b0f9-4fba-9ed8-239ca07eb4c3" providerId="ADAL" clId="{D303639C-FFE6-492A-BFEC-AC3CB4C1C4D6}" dt="2023-01-31T22:35:46.400" v="413" actId="20577"/>
          <ac:spMkLst>
            <pc:docMk/>
            <pc:sldMk cId="962316291" sldId="4583"/>
            <ac:spMk id="2" creationId="{F095C9EC-6553-7E05-212F-155D4EBF9223}"/>
          </ac:spMkLst>
        </pc:spChg>
        <pc:spChg chg="add mod">
          <ac:chgData name="John D'Amore" userId="6c907a5d-b0f9-4fba-9ed8-239ca07eb4c3" providerId="ADAL" clId="{D303639C-FFE6-492A-BFEC-AC3CB4C1C4D6}" dt="2023-01-31T22:44:24.515" v="1264" actId="115"/>
          <ac:spMkLst>
            <pc:docMk/>
            <pc:sldMk cId="962316291" sldId="4583"/>
            <ac:spMk id="5" creationId="{6C7C6DE0-71AC-C4E5-CFDB-FD453D79B26E}"/>
          </ac:spMkLst>
        </pc:spChg>
        <pc:picChg chg="add mod">
          <ac:chgData name="John D'Amore" userId="6c907a5d-b0f9-4fba-9ed8-239ca07eb4c3" providerId="ADAL" clId="{D303639C-FFE6-492A-BFEC-AC3CB4C1C4D6}" dt="2023-01-31T22:42:16.548" v="899" actId="1076"/>
          <ac:picMkLst>
            <pc:docMk/>
            <pc:sldMk cId="962316291" sldId="4583"/>
            <ac:picMk id="4" creationId="{9B8DDFAD-8F72-1A1D-21D3-D87747071CEB}"/>
          </ac:picMkLst>
        </pc:picChg>
      </pc:sldChg>
    </pc:docChg>
  </pc:docChgLst>
  <pc:docChgLst>
    <pc:chgData name="John D'Amore" userId="6c907a5d-b0f9-4fba-9ed8-239ca07eb4c3" providerId="ADAL" clId="{27B714E4-721F-4FD8-B8CC-692739EE7775}"/>
    <pc:docChg chg="undo custSel addSld delSld modSld">
      <pc:chgData name="John D'Amore" userId="6c907a5d-b0f9-4fba-9ed8-239ca07eb4c3" providerId="ADAL" clId="{27B714E4-721F-4FD8-B8CC-692739EE7775}" dt="2023-02-01T22:23:56.131" v="734" actId="6549"/>
      <pc:docMkLst>
        <pc:docMk/>
      </pc:docMkLst>
      <pc:sldChg chg="del">
        <pc:chgData name="John D'Amore" userId="6c907a5d-b0f9-4fba-9ed8-239ca07eb4c3" providerId="ADAL" clId="{27B714E4-721F-4FD8-B8CC-692739EE7775}" dt="2023-02-01T22:17:47.059" v="469" actId="47"/>
        <pc:sldMkLst>
          <pc:docMk/>
          <pc:sldMk cId="1334379004" sldId="4581"/>
        </pc:sldMkLst>
      </pc:sldChg>
      <pc:sldChg chg="addSp modSp new mod">
        <pc:chgData name="John D'Amore" userId="6c907a5d-b0f9-4fba-9ed8-239ca07eb4c3" providerId="ADAL" clId="{27B714E4-721F-4FD8-B8CC-692739EE7775}" dt="2023-02-01T22:23:56.131" v="734" actId="6549"/>
        <pc:sldMkLst>
          <pc:docMk/>
          <pc:sldMk cId="1577912490" sldId="4584"/>
        </pc:sldMkLst>
        <pc:spChg chg="mod">
          <ac:chgData name="John D'Amore" userId="6c907a5d-b0f9-4fba-9ed8-239ca07eb4c3" providerId="ADAL" clId="{27B714E4-721F-4FD8-B8CC-692739EE7775}" dt="2023-02-01T22:08:51.828" v="43" actId="20577"/>
          <ac:spMkLst>
            <pc:docMk/>
            <pc:sldMk cId="1577912490" sldId="4584"/>
            <ac:spMk id="2" creationId="{BD12D9E9-12C2-1FD0-3EC1-6E9390D4025F}"/>
          </ac:spMkLst>
        </pc:spChg>
        <pc:spChg chg="add mod">
          <ac:chgData name="John D'Amore" userId="6c907a5d-b0f9-4fba-9ed8-239ca07eb4c3" providerId="ADAL" clId="{27B714E4-721F-4FD8-B8CC-692739EE7775}" dt="2023-02-01T22:22:35.109" v="722" actId="20577"/>
          <ac:spMkLst>
            <pc:docMk/>
            <pc:sldMk cId="1577912490" sldId="4584"/>
            <ac:spMk id="3" creationId="{1F411513-FA80-D4EE-98CB-31C892222884}"/>
          </ac:spMkLst>
        </pc:spChg>
        <pc:spChg chg="add mod">
          <ac:chgData name="John D'Amore" userId="6c907a5d-b0f9-4fba-9ed8-239ca07eb4c3" providerId="ADAL" clId="{27B714E4-721F-4FD8-B8CC-692739EE7775}" dt="2023-02-01T22:23:56.131" v="734" actId="6549"/>
          <ac:spMkLst>
            <pc:docMk/>
            <pc:sldMk cId="1577912490" sldId="4584"/>
            <ac:spMk id="4" creationId="{6B1E9009-E0D5-34AB-750C-29970E8DEC50}"/>
          </ac:spMkLst>
        </pc:spChg>
      </pc:sldChg>
      <pc:sldChg chg="addSp modSp new mod">
        <pc:chgData name="John D'Amore" userId="6c907a5d-b0f9-4fba-9ed8-239ca07eb4c3" providerId="ADAL" clId="{27B714E4-721F-4FD8-B8CC-692739EE7775}" dt="2023-02-01T22:17:43.475" v="468" actId="1076"/>
        <pc:sldMkLst>
          <pc:docMk/>
          <pc:sldMk cId="3899513379" sldId="4585"/>
        </pc:sldMkLst>
        <pc:spChg chg="mod">
          <ac:chgData name="John D'Amore" userId="6c907a5d-b0f9-4fba-9ed8-239ca07eb4c3" providerId="ADAL" clId="{27B714E4-721F-4FD8-B8CC-692739EE7775}" dt="2023-02-01T22:14:09.281" v="379" actId="20577"/>
          <ac:spMkLst>
            <pc:docMk/>
            <pc:sldMk cId="3899513379" sldId="4585"/>
            <ac:spMk id="2" creationId="{1C5FDB34-8D5B-B87E-510D-98998A85C393}"/>
          </ac:spMkLst>
        </pc:spChg>
        <pc:spChg chg="add mod">
          <ac:chgData name="John D'Amore" userId="6c907a5d-b0f9-4fba-9ed8-239ca07eb4c3" providerId="ADAL" clId="{27B714E4-721F-4FD8-B8CC-692739EE7775}" dt="2023-02-01T22:17:28.387" v="465" actId="20577"/>
          <ac:spMkLst>
            <pc:docMk/>
            <pc:sldMk cId="3899513379" sldId="4585"/>
            <ac:spMk id="5" creationId="{9FFAE05B-D37E-97D8-976F-E323F2FBD291}"/>
          </ac:spMkLst>
        </pc:spChg>
        <pc:picChg chg="add mod">
          <ac:chgData name="John D'Amore" userId="6c907a5d-b0f9-4fba-9ed8-239ca07eb4c3" providerId="ADAL" clId="{27B714E4-721F-4FD8-B8CC-692739EE7775}" dt="2023-02-01T22:17:43.475" v="468" actId="1076"/>
          <ac:picMkLst>
            <pc:docMk/>
            <pc:sldMk cId="3899513379" sldId="4585"/>
            <ac:picMk id="4" creationId="{CFC70CD5-5491-64FF-9ABE-9E5497162466}"/>
          </ac:picMkLst>
        </pc:picChg>
        <pc:picChg chg="add mod">
          <ac:chgData name="John D'Amore" userId="6c907a5d-b0f9-4fba-9ed8-239ca07eb4c3" providerId="ADAL" clId="{27B714E4-721F-4FD8-B8CC-692739EE7775}" dt="2023-02-01T22:17:40.598" v="467" actId="1076"/>
          <ac:picMkLst>
            <pc:docMk/>
            <pc:sldMk cId="3899513379" sldId="4585"/>
            <ac:picMk id="1026" creationId="{A34C67F3-0F8B-6C8C-F49A-138A85905769}"/>
          </ac:picMkLst>
        </pc:picChg>
      </pc:sldChg>
    </pc:docChg>
  </pc:docChgLst>
  <pc:docChgLst>
    <pc:chgData name="John D'Amore" userId="6c907a5d-b0f9-4fba-9ed8-239ca07eb4c3" providerId="ADAL" clId="{FB81C911-A9CD-464F-A125-D69126EC904E}"/>
    <pc:docChg chg="modSld">
      <pc:chgData name="John D'Amore" userId="6c907a5d-b0f9-4fba-9ed8-239ca07eb4c3" providerId="ADAL" clId="{FB81C911-A9CD-464F-A125-D69126EC904E}" dt="2023-02-15T21:53:58.481" v="260" actId="20577"/>
      <pc:docMkLst>
        <pc:docMk/>
      </pc:docMkLst>
      <pc:sldChg chg="modSp mod">
        <pc:chgData name="John D'Amore" userId="6c907a5d-b0f9-4fba-9ed8-239ca07eb4c3" providerId="ADAL" clId="{FB81C911-A9CD-464F-A125-D69126EC904E}" dt="2023-02-15T21:53:10.179" v="238" actId="20577"/>
        <pc:sldMkLst>
          <pc:docMk/>
          <pc:sldMk cId="1278503923" sldId="4587"/>
        </pc:sldMkLst>
        <pc:spChg chg="mod">
          <ac:chgData name="John D'Amore" userId="6c907a5d-b0f9-4fba-9ed8-239ca07eb4c3" providerId="ADAL" clId="{FB81C911-A9CD-464F-A125-D69126EC904E}" dt="2023-02-15T21:53:10.179" v="238" actId="20577"/>
          <ac:spMkLst>
            <pc:docMk/>
            <pc:sldMk cId="1278503923" sldId="4587"/>
            <ac:spMk id="3" creationId="{2EC923EA-5088-36AB-520D-7FCF4AF57FA0}"/>
          </ac:spMkLst>
        </pc:spChg>
      </pc:sldChg>
      <pc:sldChg chg="modSp mod">
        <pc:chgData name="John D'Amore" userId="6c907a5d-b0f9-4fba-9ed8-239ca07eb4c3" providerId="ADAL" clId="{FB81C911-A9CD-464F-A125-D69126EC904E}" dt="2023-02-15T21:53:58.481" v="260" actId="20577"/>
        <pc:sldMkLst>
          <pc:docMk/>
          <pc:sldMk cId="2265991043" sldId="4588"/>
        </pc:sldMkLst>
        <pc:spChg chg="mod">
          <ac:chgData name="John D'Amore" userId="6c907a5d-b0f9-4fba-9ed8-239ca07eb4c3" providerId="ADAL" clId="{FB81C911-A9CD-464F-A125-D69126EC904E}" dt="2023-02-15T21:53:58.481" v="260" actId="20577"/>
          <ac:spMkLst>
            <pc:docMk/>
            <pc:sldMk cId="2265991043" sldId="4588"/>
            <ac:spMk id="7" creationId="{50ABD56D-795E-5472-9E52-60642E5E8FE7}"/>
          </ac:spMkLst>
        </pc:spChg>
      </pc:sldChg>
      <pc:sldChg chg="modSp mod">
        <pc:chgData name="John D'Amore" userId="6c907a5d-b0f9-4fba-9ed8-239ca07eb4c3" providerId="ADAL" clId="{FB81C911-A9CD-464F-A125-D69126EC904E}" dt="2023-02-15T21:53:34.751" v="240" actId="207"/>
        <pc:sldMkLst>
          <pc:docMk/>
          <pc:sldMk cId="1458069261" sldId="4589"/>
        </pc:sldMkLst>
        <pc:spChg chg="mod">
          <ac:chgData name="John D'Amore" userId="6c907a5d-b0f9-4fba-9ed8-239ca07eb4c3" providerId="ADAL" clId="{FB81C911-A9CD-464F-A125-D69126EC904E}" dt="2023-02-15T21:53:34.751" v="240" actId="207"/>
          <ac:spMkLst>
            <pc:docMk/>
            <pc:sldMk cId="1458069261" sldId="4589"/>
            <ac:spMk id="2" creationId="{E0267036-FBB5-BAB1-2C60-394A29CD5D5F}"/>
          </ac:spMkLst>
        </pc:spChg>
      </pc:sldChg>
      <pc:sldChg chg="modSp mod">
        <pc:chgData name="John D'Amore" userId="6c907a5d-b0f9-4fba-9ed8-239ca07eb4c3" providerId="ADAL" clId="{FB81C911-A9CD-464F-A125-D69126EC904E}" dt="2023-02-15T21:52:32.447" v="224" actId="20577"/>
        <pc:sldMkLst>
          <pc:docMk/>
          <pc:sldMk cId="508797386" sldId="4590"/>
        </pc:sldMkLst>
        <pc:spChg chg="mod">
          <ac:chgData name="John D'Amore" userId="6c907a5d-b0f9-4fba-9ed8-239ca07eb4c3" providerId="ADAL" clId="{FB81C911-A9CD-464F-A125-D69126EC904E}" dt="2023-02-15T21:52:32.447" v="224" actId="20577"/>
          <ac:spMkLst>
            <pc:docMk/>
            <pc:sldMk cId="508797386" sldId="4590"/>
            <ac:spMk id="11" creationId="{820D38B3-0BCD-90D3-AEBE-26F599D72389}"/>
          </ac:spMkLst>
        </pc:spChg>
      </pc:sldChg>
    </pc:docChg>
  </pc:docChgLst>
  <pc:docChgLst>
    <pc:chgData name="John D'Amore" userId="6c907a5d-b0f9-4fba-9ed8-239ca07eb4c3" providerId="ADAL" clId="{4F884B7E-1564-41C6-8ED2-79C6BB82B0FC}"/>
    <pc:docChg chg="undo custSel addSld delSld modSld sldOrd">
      <pc:chgData name="John D'Amore" userId="6c907a5d-b0f9-4fba-9ed8-239ca07eb4c3" providerId="ADAL" clId="{4F884B7E-1564-41C6-8ED2-79C6BB82B0FC}" dt="2023-03-01T20:59:53.327" v="2294"/>
      <pc:docMkLst>
        <pc:docMk/>
      </pc:docMkLst>
      <pc:sldChg chg="del">
        <pc:chgData name="John D'Amore" userId="6c907a5d-b0f9-4fba-9ed8-239ca07eb4c3" providerId="ADAL" clId="{4F884B7E-1564-41C6-8ED2-79C6BB82B0FC}" dt="2023-03-01T18:28:49.052" v="1446" actId="47"/>
        <pc:sldMkLst>
          <pc:docMk/>
          <pc:sldMk cId="3575698047" sldId="2392"/>
        </pc:sldMkLst>
      </pc:sldChg>
      <pc:sldChg chg="modSp mod">
        <pc:chgData name="John D'Amore" userId="6c907a5d-b0f9-4fba-9ed8-239ca07eb4c3" providerId="ADAL" clId="{4F884B7E-1564-41C6-8ED2-79C6BB82B0FC}" dt="2023-03-01T17:56:20.624" v="16" actId="20577"/>
        <pc:sldMkLst>
          <pc:docMk/>
          <pc:sldMk cId="4123026646" sldId="4560"/>
        </pc:sldMkLst>
        <pc:spChg chg="mod">
          <ac:chgData name="John D'Amore" userId="6c907a5d-b0f9-4fba-9ed8-239ca07eb4c3" providerId="ADAL" clId="{4F884B7E-1564-41C6-8ED2-79C6BB82B0FC}" dt="2023-03-01T17:56:20.624" v="16" actId="20577"/>
          <ac:spMkLst>
            <pc:docMk/>
            <pc:sldMk cId="4123026646" sldId="4560"/>
            <ac:spMk id="10" creationId="{E58DA6DA-9F8D-7771-7513-A6D009109DF0}"/>
          </ac:spMkLst>
        </pc:spChg>
      </pc:sldChg>
      <pc:sldChg chg="modSp mod">
        <pc:chgData name="John D'Amore" userId="6c907a5d-b0f9-4fba-9ed8-239ca07eb4c3" providerId="ADAL" clId="{4F884B7E-1564-41C6-8ED2-79C6BB82B0FC}" dt="2023-03-01T20:59:42.147" v="2293"/>
        <pc:sldMkLst>
          <pc:docMk/>
          <pc:sldMk cId="3787421038" sldId="4564"/>
        </pc:sldMkLst>
        <pc:graphicFrameChg chg="mod modGraphic">
          <ac:chgData name="John D'Amore" userId="6c907a5d-b0f9-4fba-9ed8-239ca07eb4c3" providerId="ADAL" clId="{4F884B7E-1564-41C6-8ED2-79C6BB82B0FC}" dt="2023-03-01T20:59:42.147" v="2293"/>
          <ac:graphicFrameMkLst>
            <pc:docMk/>
            <pc:sldMk cId="3787421038" sldId="4564"/>
            <ac:graphicFrameMk id="3" creationId="{7ED445BE-05BF-33D9-FA94-6E9D5F3400FA}"/>
          </ac:graphicFrameMkLst>
        </pc:graphicFrameChg>
      </pc:sldChg>
      <pc:sldChg chg="del">
        <pc:chgData name="John D'Amore" userId="6c907a5d-b0f9-4fba-9ed8-239ca07eb4c3" providerId="ADAL" clId="{4F884B7E-1564-41C6-8ED2-79C6BB82B0FC}" dt="2023-03-01T18:40:19.400" v="1870" actId="47"/>
        <pc:sldMkLst>
          <pc:docMk/>
          <pc:sldMk cId="2766598972" sldId="4565"/>
        </pc:sldMkLst>
      </pc:sldChg>
      <pc:sldChg chg="modSp mod">
        <pc:chgData name="John D'Amore" userId="6c907a5d-b0f9-4fba-9ed8-239ca07eb4c3" providerId="ADAL" clId="{4F884B7E-1564-41C6-8ED2-79C6BB82B0FC}" dt="2023-03-01T20:59:53.327" v="2294"/>
        <pc:sldMkLst>
          <pc:docMk/>
          <pc:sldMk cId="3677589199" sldId="4574"/>
        </pc:sldMkLst>
        <pc:spChg chg="mod">
          <ac:chgData name="John D'Amore" userId="6c907a5d-b0f9-4fba-9ed8-239ca07eb4c3" providerId="ADAL" clId="{4F884B7E-1564-41C6-8ED2-79C6BB82B0FC}" dt="2023-03-01T20:59:53.327" v="2294"/>
          <ac:spMkLst>
            <pc:docMk/>
            <pc:sldMk cId="3677589199" sldId="4574"/>
            <ac:spMk id="10" creationId="{E58DA6DA-9F8D-7771-7513-A6D009109DF0}"/>
          </ac:spMkLst>
        </pc:spChg>
      </pc:sldChg>
      <pc:sldChg chg="addSp delSp modSp mod">
        <pc:chgData name="John D'Amore" userId="6c907a5d-b0f9-4fba-9ed8-239ca07eb4c3" providerId="ADAL" clId="{4F884B7E-1564-41C6-8ED2-79C6BB82B0FC}" dt="2023-03-01T20:50:15.519" v="2074" actId="1076"/>
        <pc:sldMkLst>
          <pc:docMk/>
          <pc:sldMk cId="1161098648" sldId="4576"/>
        </pc:sldMkLst>
        <pc:spChg chg="mod">
          <ac:chgData name="John D'Amore" userId="6c907a5d-b0f9-4fba-9ed8-239ca07eb4c3" providerId="ADAL" clId="{4F884B7E-1564-41C6-8ED2-79C6BB82B0FC}" dt="2023-03-01T19:18:38.822" v="2067" actId="20577"/>
          <ac:spMkLst>
            <pc:docMk/>
            <pc:sldMk cId="1161098648" sldId="4576"/>
            <ac:spMk id="6" creationId="{A54B03EE-268A-301A-9CD9-0DDC093DA685}"/>
          </ac:spMkLst>
        </pc:spChg>
        <pc:spChg chg="mod">
          <ac:chgData name="John D'Amore" userId="6c907a5d-b0f9-4fba-9ed8-239ca07eb4c3" providerId="ADAL" clId="{4F884B7E-1564-41C6-8ED2-79C6BB82B0FC}" dt="2023-03-01T18:42:23.291" v="1895" actId="554"/>
          <ac:spMkLst>
            <pc:docMk/>
            <pc:sldMk cId="1161098648" sldId="4576"/>
            <ac:spMk id="7" creationId="{4A964F41-F2D3-1D1D-7ED8-09B1B289949D}"/>
          </ac:spMkLst>
        </pc:spChg>
        <pc:spChg chg="mod">
          <ac:chgData name="John D'Amore" userId="6c907a5d-b0f9-4fba-9ed8-239ca07eb4c3" providerId="ADAL" clId="{4F884B7E-1564-41C6-8ED2-79C6BB82B0FC}" dt="2023-03-01T20:50:15.519" v="2074" actId="1076"/>
          <ac:spMkLst>
            <pc:docMk/>
            <pc:sldMk cId="1161098648" sldId="4576"/>
            <ac:spMk id="9" creationId="{5C7C25DE-5DA3-0518-B117-5800C7075CB3}"/>
          </ac:spMkLst>
        </pc:spChg>
        <pc:spChg chg="mod">
          <ac:chgData name="John D'Amore" userId="6c907a5d-b0f9-4fba-9ed8-239ca07eb4c3" providerId="ADAL" clId="{4F884B7E-1564-41C6-8ED2-79C6BB82B0FC}" dt="2023-03-01T18:43:11.516" v="1956" actId="1076"/>
          <ac:spMkLst>
            <pc:docMk/>
            <pc:sldMk cId="1161098648" sldId="4576"/>
            <ac:spMk id="10" creationId="{39D7DBA4-F7DD-DA78-3FD4-38870DF2D0FE}"/>
          </ac:spMkLst>
        </pc:spChg>
        <pc:spChg chg="add mod">
          <ac:chgData name="John D'Amore" userId="6c907a5d-b0f9-4fba-9ed8-239ca07eb4c3" providerId="ADAL" clId="{4F884B7E-1564-41C6-8ED2-79C6BB82B0FC}" dt="2023-03-01T18:43:17.241" v="1958" actId="1076"/>
          <ac:spMkLst>
            <pc:docMk/>
            <pc:sldMk cId="1161098648" sldId="4576"/>
            <ac:spMk id="11" creationId="{D0FA877A-3298-C0E4-5A74-9E77794A0C93}"/>
          </ac:spMkLst>
        </pc:spChg>
        <pc:picChg chg="mod">
          <ac:chgData name="John D'Amore" userId="6c907a5d-b0f9-4fba-9ed8-239ca07eb4c3" providerId="ADAL" clId="{4F884B7E-1564-41C6-8ED2-79C6BB82B0FC}" dt="2023-03-01T19:11:18.833" v="2027" actId="1076"/>
          <ac:picMkLst>
            <pc:docMk/>
            <pc:sldMk cId="1161098648" sldId="4576"/>
            <ac:picMk id="3" creationId="{8F0B1AE2-1ADD-A950-F97C-09F6A690969C}"/>
          </ac:picMkLst>
        </pc:picChg>
        <pc:picChg chg="add mod">
          <ac:chgData name="John D'Amore" userId="6c907a5d-b0f9-4fba-9ed8-239ca07eb4c3" providerId="ADAL" clId="{4F884B7E-1564-41C6-8ED2-79C6BB82B0FC}" dt="2023-03-01T18:43:17.241" v="1958" actId="1076"/>
          <ac:picMkLst>
            <pc:docMk/>
            <pc:sldMk cId="1161098648" sldId="4576"/>
            <ac:picMk id="5" creationId="{87CB99C3-81C5-FE03-85B3-198F385CAE98}"/>
          </ac:picMkLst>
        </pc:picChg>
        <pc:picChg chg="mod">
          <ac:chgData name="John D'Amore" userId="6c907a5d-b0f9-4fba-9ed8-239ca07eb4c3" providerId="ADAL" clId="{4F884B7E-1564-41C6-8ED2-79C6BB82B0FC}" dt="2023-03-01T20:50:12.423" v="2073" actId="1076"/>
          <ac:picMkLst>
            <pc:docMk/>
            <pc:sldMk cId="1161098648" sldId="4576"/>
            <ac:picMk id="8" creationId="{9D492CEC-17CB-156E-D355-BFAB8D25551D}"/>
          </ac:picMkLst>
        </pc:picChg>
        <pc:picChg chg="add del mod">
          <ac:chgData name="John D'Amore" userId="6c907a5d-b0f9-4fba-9ed8-239ca07eb4c3" providerId="ADAL" clId="{4F884B7E-1564-41C6-8ED2-79C6BB82B0FC}" dt="2023-03-01T20:50:04.749" v="2069" actId="21"/>
          <ac:picMkLst>
            <pc:docMk/>
            <pc:sldMk cId="1161098648" sldId="4576"/>
            <ac:picMk id="13" creationId="{C9F4D9C6-62F9-460F-A96C-F6B189553A78}"/>
          </ac:picMkLst>
        </pc:picChg>
        <pc:picChg chg="mod">
          <ac:chgData name="John D'Amore" userId="6c907a5d-b0f9-4fba-9ed8-239ca07eb4c3" providerId="ADAL" clId="{4F884B7E-1564-41C6-8ED2-79C6BB82B0FC}" dt="2023-03-01T18:40:54.601" v="1878" actId="1076"/>
          <ac:picMkLst>
            <pc:docMk/>
            <pc:sldMk cId="1161098648" sldId="4576"/>
            <ac:picMk id="1026" creationId="{4697C553-170C-7A86-F9DB-27D3B557D981}"/>
          </ac:picMkLst>
        </pc:picChg>
        <pc:picChg chg="mod">
          <ac:chgData name="John D'Amore" userId="6c907a5d-b0f9-4fba-9ed8-239ca07eb4c3" providerId="ADAL" clId="{4F884B7E-1564-41C6-8ED2-79C6BB82B0FC}" dt="2023-03-01T18:42:14.673" v="1893" actId="1076"/>
          <ac:picMkLst>
            <pc:docMk/>
            <pc:sldMk cId="1161098648" sldId="4576"/>
            <ac:picMk id="1028" creationId="{CF8486B3-6F2E-52A6-0FB7-F388046D58CF}"/>
          </ac:picMkLst>
        </pc:picChg>
      </pc:sldChg>
      <pc:sldChg chg="modSp mod ord">
        <pc:chgData name="John D'Amore" userId="6c907a5d-b0f9-4fba-9ed8-239ca07eb4c3" providerId="ADAL" clId="{4F884B7E-1564-41C6-8ED2-79C6BB82B0FC}" dt="2023-03-01T19:08:58.474" v="1996" actId="1076"/>
        <pc:sldMkLst>
          <pc:docMk/>
          <pc:sldMk cId="1288486656" sldId="4582"/>
        </pc:sldMkLst>
        <pc:spChg chg="mod">
          <ac:chgData name="John D'Amore" userId="6c907a5d-b0f9-4fba-9ed8-239ca07eb4c3" providerId="ADAL" clId="{4F884B7E-1564-41C6-8ED2-79C6BB82B0FC}" dt="2023-03-01T19:08:58.474" v="1996" actId="1076"/>
          <ac:spMkLst>
            <pc:docMk/>
            <pc:sldMk cId="1288486656" sldId="4582"/>
            <ac:spMk id="10" creationId="{E58DA6DA-9F8D-7771-7513-A6D009109DF0}"/>
          </ac:spMkLst>
        </pc:spChg>
      </pc:sldChg>
      <pc:sldChg chg="del">
        <pc:chgData name="John D'Amore" userId="6c907a5d-b0f9-4fba-9ed8-239ca07eb4c3" providerId="ADAL" clId="{4F884B7E-1564-41C6-8ED2-79C6BB82B0FC}" dt="2023-03-01T18:40:20.734" v="1871" actId="47"/>
        <pc:sldMkLst>
          <pc:docMk/>
          <pc:sldMk cId="962316291" sldId="4583"/>
        </pc:sldMkLst>
      </pc:sldChg>
      <pc:sldChg chg="modSp mod">
        <pc:chgData name="John D'Amore" userId="6c907a5d-b0f9-4fba-9ed8-239ca07eb4c3" providerId="ADAL" clId="{4F884B7E-1564-41C6-8ED2-79C6BB82B0FC}" dt="2023-03-01T18:03:17.739" v="195" actId="20577"/>
        <pc:sldMkLst>
          <pc:docMk/>
          <pc:sldMk cId="1099135102" sldId="4586"/>
        </pc:sldMkLst>
        <pc:spChg chg="mod">
          <ac:chgData name="John D'Amore" userId="6c907a5d-b0f9-4fba-9ed8-239ca07eb4c3" providerId="ADAL" clId="{4F884B7E-1564-41C6-8ED2-79C6BB82B0FC}" dt="2023-03-01T18:03:17.739" v="195" actId="20577"/>
          <ac:spMkLst>
            <pc:docMk/>
            <pc:sldMk cId="1099135102" sldId="4586"/>
            <ac:spMk id="9" creationId="{C10F3235-EA9B-7CD2-1834-614E6C4B127E}"/>
          </ac:spMkLst>
        </pc:spChg>
      </pc:sldChg>
      <pc:sldChg chg="del">
        <pc:chgData name="John D'Amore" userId="6c907a5d-b0f9-4fba-9ed8-239ca07eb4c3" providerId="ADAL" clId="{4F884B7E-1564-41C6-8ED2-79C6BB82B0FC}" dt="2023-03-01T18:40:25.750" v="1872" actId="47"/>
        <pc:sldMkLst>
          <pc:docMk/>
          <pc:sldMk cId="1278503923" sldId="4587"/>
        </pc:sldMkLst>
      </pc:sldChg>
      <pc:sldChg chg="del">
        <pc:chgData name="John D'Amore" userId="6c907a5d-b0f9-4fba-9ed8-239ca07eb4c3" providerId="ADAL" clId="{4F884B7E-1564-41C6-8ED2-79C6BB82B0FC}" dt="2023-03-01T18:28:49.052" v="1446" actId="47"/>
        <pc:sldMkLst>
          <pc:docMk/>
          <pc:sldMk cId="2265991043" sldId="4588"/>
        </pc:sldMkLst>
      </pc:sldChg>
      <pc:sldChg chg="modSp del mod">
        <pc:chgData name="John D'Amore" userId="6c907a5d-b0f9-4fba-9ed8-239ca07eb4c3" providerId="ADAL" clId="{4F884B7E-1564-41C6-8ED2-79C6BB82B0FC}" dt="2023-03-01T18:28:49.052" v="1446" actId="47"/>
        <pc:sldMkLst>
          <pc:docMk/>
          <pc:sldMk cId="1458069261" sldId="4589"/>
        </pc:sldMkLst>
        <pc:spChg chg="mod">
          <ac:chgData name="John D'Amore" userId="6c907a5d-b0f9-4fba-9ed8-239ca07eb4c3" providerId="ADAL" clId="{4F884B7E-1564-41C6-8ED2-79C6BB82B0FC}" dt="2023-03-01T17:57:19.122" v="65" actId="27636"/>
          <ac:spMkLst>
            <pc:docMk/>
            <pc:sldMk cId="1458069261" sldId="4589"/>
            <ac:spMk id="2" creationId="{E0267036-FBB5-BAB1-2C60-394A29CD5D5F}"/>
          </ac:spMkLst>
        </pc:spChg>
      </pc:sldChg>
      <pc:sldChg chg="modSp new mod ord">
        <pc:chgData name="John D'Amore" userId="6c907a5d-b0f9-4fba-9ed8-239ca07eb4c3" providerId="ADAL" clId="{4F884B7E-1564-41C6-8ED2-79C6BB82B0FC}" dt="2023-03-01T18:10:58.053" v="1091" actId="20577"/>
        <pc:sldMkLst>
          <pc:docMk/>
          <pc:sldMk cId="2138910976" sldId="4591"/>
        </pc:sldMkLst>
        <pc:spChg chg="mod">
          <ac:chgData name="John D'Amore" userId="6c907a5d-b0f9-4fba-9ed8-239ca07eb4c3" providerId="ADAL" clId="{4F884B7E-1564-41C6-8ED2-79C6BB82B0FC}" dt="2023-03-01T18:10:58.053" v="1091" actId="20577"/>
          <ac:spMkLst>
            <pc:docMk/>
            <pc:sldMk cId="2138910976" sldId="4591"/>
            <ac:spMk id="2" creationId="{25A59EFD-CE14-57B9-51F8-7F26AA6E6B7C}"/>
          </ac:spMkLst>
        </pc:spChg>
        <pc:spChg chg="mod">
          <ac:chgData name="John D'Amore" userId="6c907a5d-b0f9-4fba-9ed8-239ca07eb4c3" providerId="ADAL" clId="{4F884B7E-1564-41C6-8ED2-79C6BB82B0FC}" dt="2023-03-01T18:03:33.923" v="222" actId="20577"/>
          <ac:spMkLst>
            <pc:docMk/>
            <pc:sldMk cId="2138910976" sldId="4591"/>
            <ac:spMk id="3" creationId="{FA6EF18A-C33A-F04F-E38C-B1C2E0FEDBBD}"/>
          </ac:spMkLst>
        </pc:spChg>
      </pc:sldChg>
      <pc:sldChg chg="addSp modSp add mod">
        <pc:chgData name="John D'Amore" userId="6c907a5d-b0f9-4fba-9ed8-239ca07eb4c3" providerId="ADAL" clId="{4F884B7E-1564-41C6-8ED2-79C6BB82B0FC}" dt="2023-03-01T18:25:57.383" v="1445" actId="1076"/>
        <pc:sldMkLst>
          <pc:docMk/>
          <pc:sldMk cId="1888328458" sldId="4592"/>
        </pc:sldMkLst>
        <pc:spChg chg="mod">
          <ac:chgData name="John D'Amore" userId="6c907a5d-b0f9-4fba-9ed8-239ca07eb4c3" providerId="ADAL" clId="{4F884B7E-1564-41C6-8ED2-79C6BB82B0FC}" dt="2023-03-01T18:25:42.100" v="1441" actId="20577"/>
          <ac:spMkLst>
            <pc:docMk/>
            <pc:sldMk cId="1888328458" sldId="4592"/>
            <ac:spMk id="2" creationId="{25A59EFD-CE14-57B9-51F8-7F26AA6E6B7C}"/>
          </ac:spMkLst>
        </pc:spChg>
        <pc:spChg chg="mod">
          <ac:chgData name="John D'Amore" userId="6c907a5d-b0f9-4fba-9ed8-239ca07eb4c3" providerId="ADAL" clId="{4F884B7E-1564-41C6-8ED2-79C6BB82B0FC}" dt="2023-03-01T18:03:50.730" v="268" actId="20577"/>
          <ac:spMkLst>
            <pc:docMk/>
            <pc:sldMk cId="1888328458" sldId="4592"/>
            <ac:spMk id="3" creationId="{FA6EF18A-C33A-F04F-E38C-B1C2E0FEDBBD}"/>
          </ac:spMkLst>
        </pc:spChg>
        <pc:spChg chg="add mod">
          <ac:chgData name="John D'Amore" userId="6c907a5d-b0f9-4fba-9ed8-239ca07eb4c3" providerId="ADAL" clId="{4F884B7E-1564-41C6-8ED2-79C6BB82B0FC}" dt="2023-03-01T18:24:49.092" v="1221" actId="1076"/>
          <ac:spMkLst>
            <pc:docMk/>
            <pc:sldMk cId="1888328458" sldId="4592"/>
            <ac:spMk id="6" creationId="{58371C30-38EA-E917-2C70-5C7B1B0111B6}"/>
          </ac:spMkLst>
        </pc:spChg>
        <pc:spChg chg="add mod">
          <ac:chgData name="John D'Amore" userId="6c907a5d-b0f9-4fba-9ed8-239ca07eb4c3" providerId="ADAL" clId="{4F884B7E-1564-41C6-8ED2-79C6BB82B0FC}" dt="2023-03-01T18:25:57.383" v="1445" actId="1076"/>
          <ac:spMkLst>
            <pc:docMk/>
            <pc:sldMk cId="1888328458" sldId="4592"/>
            <ac:spMk id="7" creationId="{1168E79C-3960-FE7F-9777-019698F79AE3}"/>
          </ac:spMkLst>
        </pc:spChg>
        <pc:picChg chg="add mod">
          <ac:chgData name="John D'Amore" userId="6c907a5d-b0f9-4fba-9ed8-239ca07eb4c3" providerId="ADAL" clId="{4F884B7E-1564-41C6-8ED2-79C6BB82B0FC}" dt="2023-03-01T18:25:49.777" v="1443" actId="1076"/>
          <ac:picMkLst>
            <pc:docMk/>
            <pc:sldMk cId="1888328458" sldId="4592"/>
            <ac:picMk id="5" creationId="{8C50DF56-2586-DF35-36F2-7CC0155EC5E6}"/>
          </ac:picMkLst>
        </pc:picChg>
      </pc:sldChg>
      <pc:sldChg chg="modSp new mod">
        <pc:chgData name="John D'Amore" userId="6c907a5d-b0f9-4fba-9ed8-239ca07eb4c3" providerId="ADAL" clId="{4F884B7E-1564-41C6-8ED2-79C6BB82B0FC}" dt="2023-03-01T18:31:46.722" v="1859" actId="20577"/>
        <pc:sldMkLst>
          <pc:docMk/>
          <pc:sldMk cId="2770298948" sldId="4593"/>
        </pc:sldMkLst>
        <pc:spChg chg="mod">
          <ac:chgData name="John D'Amore" userId="6c907a5d-b0f9-4fba-9ed8-239ca07eb4c3" providerId="ADAL" clId="{4F884B7E-1564-41C6-8ED2-79C6BB82B0FC}" dt="2023-03-01T18:31:46.722" v="1859" actId="20577"/>
          <ac:spMkLst>
            <pc:docMk/>
            <pc:sldMk cId="2770298948" sldId="4593"/>
            <ac:spMk id="2" creationId="{3331ACEE-8C55-DC3F-06E5-A845070A67E1}"/>
          </ac:spMkLst>
        </pc:spChg>
        <pc:spChg chg="mod">
          <ac:chgData name="John D'Amore" userId="6c907a5d-b0f9-4fba-9ed8-239ca07eb4c3" providerId="ADAL" clId="{4F884B7E-1564-41C6-8ED2-79C6BB82B0FC}" dt="2023-03-01T18:29:06.601" v="1473" actId="20577"/>
          <ac:spMkLst>
            <pc:docMk/>
            <pc:sldMk cId="2770298948" sldId="4593"/>
            <ac:spMk id="3" creationId="{F743C608-AA85-DA3C-1593-748DCE637E6E}"/>
          </ac:spMkLst>
        </pc:spChg>
      </pc:sldChg>
      <pc:sldChg chg="addSp delSp modSp new mod ord">
        <pc:chgData name="John D'Amore" userId="6c907a5d-b0f9-4fba-9ed8-239ca07eb4c3" providerId="ADAL" clId="{4F884B7E-1564-41C6-8ED2-79C6BB82B0FC}" dt="2023-03-01T19:09:13.104" v="1999"/>
        <pc:sldMkLst>
          <pc:docMk/>
          <pc:sldMk cId="3757706085" sldId="4594"/>
        </pc:sldMkLst>
        <pc:spChg chg="del">
          <ac:chgData name="John D'Amore" userId="6c907a5d-b0f9-4fba-9ed8-239ca07eb4c3" providerId="ADAL" clId="{4F884B7E-1564-41C6-8ED2-79C6BB82B0FC}" dt="2023-03-01T19:08:12.709" v="1991" actId="478"/>
          <ac:spMkLst>
            <pc:docMk/>
            <pc:sldMk cId="3757706085" sldId="4594"/>
            <ac:spMk id="2" creationId="{14D4B250-9039-4352-4C81-0A9981CF3D31}"/>
          </ac:spMkLst>
        </pc:spChg>
        <pc:spChg chg="mod">
          <ac:chgData name="John D'Amore" userId="6c907a5d-b0f9-4fba-9ed8-239ca07eb4c3" providerId="ADAL" clId="{4F884B7E-1564-41C6-8ED2-79C6BB82B0FC}" dt="2023-03-01T18:43:49.702" v="1990" actId="20577"/>
          <ac:spMkLst>
            <pc:docMk/>
            <pc:sldMk cId="3757706085" sldId="4594"/>
            <ac:spMk id="3" creationId="{0C8B1D4F-4B10-3C05-3666-4CF96B0940ED}"/>
          </ac:spMkLst>
        </pc:spChg>
        <pc:picChg chg="add mod">
          <ac:chgData name="John D'Amore" userId="6c907a5d-b0f9-4fba-9ed8-239ca07eb4c3" providerId="ADAL" clId="{4F884B7E-1564-41C6-8ED2-79C6BB82B0FC}" dt="2023-03-01T19:08:23.577" v="1994" actId="1076"/>
          <ac:picMkLst>
            <pc:docMk/>
            <pc:sldMk cId="3757706085" sldId="4594"/>
            <ac:picMk id="1026" creationId="{2EA993EF-8590-457C-D3D6-02A1C9247483}"/>
          </ac:picMkLst>
        </pc:picChg>
      </pc:sldChg>
      <pc:sldChg chg="modSp add mod">
        <pc:chgData name="John D'Amore" userId="6c907a5d-b0f9-4fba-9ed8-239ca07eb4c3" providerId="ADAL" clId="{4F884B7E-1564-41C6-8ED2-79C6BB82B0FC}" dt="2023-03-01T19:12:17.512" v="2031"/>
        <pc:sldMkLst>
          <pc:docMk/>
          <pc:sldMk cId="2131621671" sldId="4595"/>
        </pc:sldMkLst>
        <pc:spChg chg="mod">
          <ac:chgData name="John D'Amore" userId="6c907a5d-b0f9-4fba-9ed8-239ca07eb4c3" providerId="ADAL" clId="{4F884B7E-1564-41C6-8ED2-79C6BB82B0FC}" dt="2023-03-01T19:12:17.512" v="2031"/>
          <ac:spMkLst>
            <pc:docMk/>
            <pc:sldMk cId="2131621671" sldId="4595"/>
            <ac:spMk id="9" creationId="{C10F3235-EA9B-7CD2-1834-614E6C4B127E}"/>
          </ac:spMkLst>
        </pc:spChg>
        <pc:spChg chg="mod">
          <ac:chgData name="John D'Amore" userId="6c907a5d-b0f9-4fba-9ed8-239ca07eb4c3" providerId="ADAL" clId="{4F884B7E-1564-41C6-8ED2-79C6BB82B0FC}" dt="2023-03-01T19:09:28.791" v="2001" actId="20577"/>
          <ac:spMkLst>
            <pc:docMk/>
            <pc:sldMk cId="2131621671" sldId="4595"/>
            <ac:spMk id="10" creationId="{E58DA6DA-9F8D-7771-7513-A6D009109DF0}"/>
          </ac:spMkLst>
        </pc:spChg>
      </pc:sldChg>
      <pc:sldChg chg="addSp delSp modSp new mod">
        <pc:chgData name="John D'Amore" userId="6c907a5d-b0f9-4fba-9ed8-239ca07eb4c3" providerId="ADAL" clId="{4F884B7E-1564-41C6-8ED2-79C6BB82B0FC}" dt="2023-03-01T20:55:34.010" v="2183" actId="1076"/>
        <pc:sldMkLst>
          <pc:docMk/>
          <pc:sldMk cId="3001834351" sldId="4596"/>
        </pc:sldMkLst>
        <pc:spChg chg="mod">
          <ac:chgData name="John D'Amore" userId="6c907a5d-b0f9-4fba-9ed8-239ca07eb4c3" providerId="ADAL" clId="{4F884B7E-1564-41C6-8ED2-79C6BB82B0FC}" dt="2023-03-01T20:51:10.511" v="2131" actId="20577"/>
          <ac:spMkLst>
            <pc:docMk/>
            <pc:sldMk cId="3001834351" sldId="4596"/>
            <ac:spMk id="2" creationId="{EC77C315-FF74-AE25-4939-213ED2E15937}"/>
          </ac:spMkLst>
        </pc:spChg>
        <pc:spChg chg="add mod">
          <ac:chgData name="John D'Amore" userId="6c907a5d-b0f9-4fba-9ed8-239ca07eb4c3" providerId="ADAL" clId="{4F884B7E-1564-41C6-8ED2-79C6BB82B0FC}" dt="2023-03-01T20:52:45.320" v="2154" actId="20577"/>
          <ac:spMkLst>
            <pc:docMk/>
            <pc:sldMk cId="3001834351" sldId="4596"/>
            <ac:spMk id="7" creationId="{95868DF8-6567-2F29-992B-FFB93D882842}"/>
          </ac:spMkLst>
        </pc:spChg>
        <pc:spChg chg="add mod">
          <ac:chgData name="John D'Amore" userId="6c907a5d-b0f9-4fba-9ed8-239ca07eb4c3" providerId="ADAL" clId="{4F884B7E-1564-41C6-8ED2-79C6BB82B0FC}" dt="2023-03-01T20:54:30.937" v="2174" actId="20577"/>
          <ac:spMkLst>
            <pc:docMk/>
            <pc:sldMk cId="3001834351" sldId="4596"/>
            <ac:spMk id="10" creationId="{9119A8EC-B0BC-C6FB-4439-502C5B2F3520}"/>
          </ac:spMkLst>
        </pc:spChg>
        <pc:picChg chg="add del mod">
          <ac:chgData name="John D'Amore" userId="6c907a5d-b0f9-4fba-9ed8-239ca07eb4c3" providerId="ADAL" clId="{4F884B7E-1564-41C6-8ED2-79C6BB82B0FC}" dt="2023-03-01T20:52:11.500" v="2134" actId="478"/>
          <ac:picMkLst>
            <pc:docMk/>
            <pc:sldMk cId="3001834351" sldId="4596"/>
            <ac:picMk id="3" creationId="{F19385AA-1DFA-6ED5-285F-B09E597C2C1A}"/>
          </ac:picMkLst>
        </pc:picChg>
        <pc:picChg chg="add mod">
          <ac:chgData name="John D'Amore" userId="6c907a5d-b0f9-4fba-9ed8-239ca07eb4c3" providerId="ADAL" clId="{4F884B7E-1564-41C6-8ED2-79C6BB82B0FC}" dt="2023-03-01T20:55:34.010" v="2183" actId="1076"/>
          <ac:picMkLst>
            <pc:docMk/>
            <pc:sldMk cId="3001834351" sldId="4596"/>
            <ac:picMk id="4" creationId="{2CC86AB6-14A9-C1A4-178C-69165336718F}"/>
          </ac:picMkLst>
        </pc:picChg>
        <pc:picChg chg="add mod">
          <ac:chgData name="John D'Amore" userId="6c907a5d-b0f9-4fba-9ed8-239ca07eb4c3" providerId="ADAL" clId="{4F884B7E-1564-41C6-8ED2-79C6BB82B0FC}" dt="2023-03-01T20:52:31.510" v="2136" actId="1076"/>
          <ac:picMkLst>
            <pc:docMk/>
            <pc:sldMk cId="3001834351" sldId="4596"/>
            <ac:picMk id="6" creationId="{1475FBE6-0943-17EE-A148-6C103E01BF38}"/>
          </ac:picMkLst>
        </pc:picChg>
        <pc:picChg chg="add mod">
          <ac:chgData name="John D'Amore" userId="6c907a5d-b0f9-4fba-9ed8-239ca07eb4c3" providerId="ADAL" clId="{4F884B7E-1564-41C6-8ED2-79C6BB82B0FC}" dt="2023-03-01T20:54:39.633" v="2176" actId="14100"/>
          <ac:picMkLst>
            <pc:docMk/>
            <pc:sldMk cId="3001834351" sldId="4596"/>
            <ac:picMk id="9" creationId="{179C28BD-3756-914E-BEE3-CDEB8D1A8DDA}"/>
          </ac:picMkLst>
        </pc:picChg>
        <pc:picChg chg="add mod">
          <ac:chgData name="John D'Amore" userId="6c907a5d-b0f9-4fba-9ed8-239ca07eb4c3" providerId="ADAL" clId="{4F884B7E-1564-41C6-8ED2-79C6BB82B0FC}" dt="2023-03-01T20:55:29.901" v="2182" actId="1076"/>
          <ac:picMkLst>
            <pc:docMk/>
            <pc:sldMk cId="3001834351" sldId="4596"/>
            <ac:picMk id="1026" creationId="{3D02912A-AF53-9D17-01E5-A705A3BFE62B}"/>
          </ac:picMkLst>
        </pc:picChg>
      </pc:sldChg>
      <pc:sldChg chg="addSp delSp modSp new mod">
        <pc:chgData name="John D'Amore" userId="6c907a5d-b0f9-4fba-9ed8-239ca07eb4c3" providerId="ADAL" clId="{4F884B7E-1564-41C6-8ED2-79C6BB82B0FC}" dt="2023-03-01T20:57:53.164" v="2292" actId="1076"/>
        <pc:sldMkLst>
          <pc:docMk/>
          <pc:sldMk cId="146617577" sldId="4597"/>
        </pc:sldMkLst>
        <pc:spChg chg="del">
          <ac:chgData name="John D'Amore" userId="6c907a5d-b0f9-4fba-9ed8-239ca07eb4c3" providerId="ADAL" clId="{4F884B7E-1564-41C6-8ED2-79C6BB82B0FC}" dt="2023-03-01T20:56:25.507" v="2208" actId="478"/>
          <ac:spMkLst>
            <pc:docMk/>
            <pc:sldMk cId="146617577" sldId="4597"/>
            <ac:spMk id="2" creationId="{7873D8CB-2919-B7A3-6A55-E0AC9ECE9CDC}"/>
          </ac:spMkLst>
        </pc:spChg>
        <pc:spChg chg="mod">
          <ac:chgData name="John D'Amore" userId="6c907a5d-b0f9-4fba-9ed8-239ca07eb4c3" providerId="ADAL" clId="{4F884B7E-1564-41C6-8ED2-79C6BB82B0FC}" dt="2023-03-01T20:57:48.218" v="2291" actId="207"/>
          <ac:spMkLst>
            <pc:docMk/>
            <pc:sldMk cId="146617577" sldId="4597"/>
            <ac:spMk id="3" creationId="{66B2F900-3ACC-0FE3-19B4-0C7F16BFF448}"/>
          </ac:spMkLst>
        </pc:spChg>
        <pc:picChg chg="add mod">
          <ac:chgData name="John D'Amore" userId="6c907a5d-b0f9-4fba-9ed8-239ca07eb4c3" providerId="ADAL" clId="{4F884B7E-1564-41C6-8ED2-79C6BB82B0FC}" dt="2023-03-01T20:57:53.164" v="2292" actId="1076"/>
          <ac:picMkLst>
            <pc:docMk/>
            <pc:sldMk cId="146617577" sldId="4597"/>
            <ac:picMk id="5" creationId="{4AEF1660-5540-FD97-B43C-60DF828F41A0}"/>
          </ac:picMkLst>
        </pc:picChg>
      </pc:sldChg>
    </pc:docChg>
  </pc:docChgLst>
  <pc:docChgLst>
    <pc:chgData name="John D'Amore" userId="6c907a5d-b0f9-4fba-9ed8-239ca07eb4c3" providerId="ADAL" clId="{DE97C2D6-E968-4553-879C-B981651E5222}"/>
    <pc:docChg chg="undo redo custSel addSld delSld modSld sldOrd">
      <pc:chgData name="John D'Amore" userId="6c907a5d-b0f9-4fba-9ed8-239ca07eb4c3" providerId="ADAL" clId="{DE97C2D6-E968-4553-879C-B981651E5222}" dt="2023-03-15T13:22:54.483" v="887" actId="403"/>
      <pc:docMkLst>
        <pc:docMk/>
      </pc:docMkLst>
      <pc:sldChg chg="modSp mod">
        <pc:chgData name="John D'Amore" userId="6c907a5d-b0f9-4fba-9ed8-239ca07eb4c3" providerId="ADAL" clId="{DE97C2D6-E968-4553-879C-B981651E5222}" dt="2023-03-15T12:27:20.574" v="0" actId="20577"/>
        <pc:sldMkLst>
          <pc:docMk/>
          <pc:sldMk cId="4123026646" sldId="4560"/>
        </pc:sldMkLst>
        <pc:spChg chg="mod">
          <ac:chgData name="John D'Amore" userId="6c907a5d-b0f9-4fba-9ed8-239ca07eb4c3" providerId="ADAL" clId="{DE97C2D6-E968-4553-879C-B981651E5222}" dt="2023-03-15T12:27:20.574" v="0" actId="20577"/>
          <ac:spMkLst>
            <pc:docMk/>
            <pc:sldMk cId="4123026646" sldId="4560"/>
            <ac:spMk id="10" creationId="{E58DA6DA-9F8D-7771-7513-A6D009109DF0}"/>
          </ac:spMkLst>
        </pc:spChg>
      </pc:sldChg>
      <pc:sldChg chg="modSp mod">
        <pc:chgData name="John D'Amore" userId="6c907a5d-b0f9-4fba-9ed8-239ca07eb4c3" providerId="ADAL" clId="{DE97C2D6-E968-4553-879C-B981651E5222}" dt="2023-03-15T13:21:40.368" v="858" actId="20577"/>
        <pc:sldMkLst>
          <pc:docMk/>
          <pc:sldMk cId="3787421038" sldId="4564"/>
        </pc:sldMkLst>
        <pc:graphicFrameChg chg="mod modGraphic">
          <ac:chgData name="John D'Amore" userId="6c907a5d-b0f9-4fba-9ed8-239ca07eb4c3" providerId="ADAL" clId="{DE97C2D6-E968-4553-879C-B981651E5222}" dt="2023-03-15T13:21:40.368" v="858" actId="20577"/>
          <ac:graphicFrameMkLst>
            <pc:docMk/>
            <pc:sldMk cId="3787421038" sldId="4564"/>
            <ac:graphicFrameMk id="3" creationId="{7ED445BE-05BF-33D9-FA94-6E9D5F3400FA}"/>
          </ac:graphicFrameMkLst>
        </pc:graphicFrameChg>
      </pc:sldChg>
      <pc:sldChg chg="modSp mod">
        <pc:chgData name="John D'Amore" userId="6c907a5d-b0f9-4fba-9ed8-239ca07eb4c3" providerId="ADAL" clId="{DE97C2D6-E968-4553-879C-B981651E5222}" dt="2023-03-15T13:22:54.483" v="887" actId="403"/>
        <pc:sldMkLst>
          <pc:docMk/>
          <pc:sldMk cId="3677589199" sldId="4574"/>
        </pc:sldMkLst>
        <pc:spChg chg="mod">
          <ac:chgData name="John D'Amore" userId="6c907a5d-b0f9-4fba-9ed8-239ca07eb4c3" providerId="ADAL" clId="{DE97C2D6-E968-4553-879C-B981651E5222}" dt="2023-03-15T13:22:54.483" v="887" actId="403"/>
          <ac:spMkLst>
            <pc:docMk/>
            <pc:sldMk cId="3677589199" sldId="4574"/>
            <ac:spMk id="10" creationId="{E58DA6DA-9F8D-7771-7513-A6D009109DF0}"/>
          </ac:spMkLst>
        </pc:spChg>
      </pc:sldChg>
      <pc:sldChg chg="addSp delSp modSp mod">
        <pc:chgData name="John D'Amore" userId="6c907a5d-b0f9-4fba-9ed8-239ca07eb4c3" providerId="ADAL" clId="{DE97C2D6-E968-4553-879C-B981651E5222}" dt="2023-03-15T12:43:41.338" v="409" actId="6549"/>
        <pc:sldMkLst>
          <pc:docMk/>
          <pc:sldMk cId="1161098648" sldId="4576"/>
        </pc:sldMkLst>
        <pc:spChg chg="mod">
          <ac:chgData name="John D'Amore" userId="6c907a5d-b0f9-4fba-9ed8-239ca07eb4c3" providerId="ADAL" clId="{DE97C2D6-E968-4553-879C-B981651E5222}" dt="2023-03-15T12:42:27.546" v="404" actId="6549"/>
          <ac:spMkLst>
            <pc:docMk/>
            <pc:sldMk cId="1161098648" sldId="4576"/>
            <ac:spMk id="6" creationId="{A54B03EE-268A-301A-9CD9-0DDC093DA685}"/>
          </ac:spMkLst>
        </pc:spChg>
        <pc:spChg chg="mod">
          <ac:chgData name="John D'Amore" userId="6c907a5d-b0f9-4fba-9ed8-239ca07eb4c3" providerId="ADAL" clId="{DE97C2D6-E968-4553-879C-B981651E5222}" dt="2023-03-15T12:39:56.659" v="308" actId="1076"/>
          <ac:spMkLst>
            <pc:docMk/>
            <pc:sldMk cId="1161098648" sldId="4576"/>
            <ac:spMk id="7" creationId="{4A964F41-F2D3-1D1D-7ED8-09B1B289949D}"/>
          </ac:spMkLst>
        </pc:spChg>
        <pc:spChg chg="del">
          <ac:chgData name="John D'Amore" userId="6c907a5d-b0f9-4fba-9ed8-239ca07eb4c3" providerId="ADAL" clId="{DE97C2D6-E968-4553-879C-B981651E5222}" dt="2023-03-15T12:36:37.196" v="193" actId="478"/>
          <ac:spMkLst>
            <pc:docMk/>
            <pc:sldMk cId="1161098648" sldId="4576"/>
            <ac:spMk id="9" creationId="{5C7C25DE-5DA3-0518-B117-5800C7075CB3}"/>
          </ac:spMkLst>
        </pc:spChg>
        <pc:spChg chg="mod">
          <ac:chgData name="John D'Amore" userId="6c907a5d-b0f9-4fba-9ed8-239ca07eb4c3" providerId="ADAL" clId="{DE97C2D6-E968-4553-879C-B981651E5222}" dt="2023-03-15T12:39:56.659" v="308" actId="1076"/>
          <ac:spMkLst>
            <pc:docMk/>
            <pc:sldMk cId="1161098648" sldId="4576"/>
            <ac:spMk id="10" creationId="{39D7DBA4-F7DD-DA78-3FD4-38870DF2D0FE}"/>
          </ac:spMkLst>
        </pc:spChg>
        <pc:spChg chg="mod">
          <ac:chgData name="John D'Amore" userId="6c907a5d-b0f9-4fba-9ed8-239ca07eb4c3" providerId="ADAL" clId="{DE97C2D6-E968-4553-879C-B981651E5222}" dt="2023-03-15T12:42:31.426" v="405" actId="6549"/>
          <ac:spMkLst>
            <pc:docMk/>
            <pc:sldMk cId="1161098648" sldId="4576"/>
            <ac:spMk id="11" creationId="{D0FA877A-3298-C0E4-5A74-9E77794A0C93}"/>
          </ac:spMkLst>
        </pc:spChg>
        <pc:spChg chg="add mod">
          <ac:chgData name="John D'Amore" userId="6c907a5d-b0f9-4fba-9ed8-239ca07eb4c3" providerId="ADAL" clId="{DE97C2D6-E968-4553-879C-B981651E5222}" dt="2023-03-15T12:39:56.659" v="308" actId="1076"/>
          <ac:spMkLst>
            <pc:docMk/>
            <pc:sldMk cId="1161098648" sldId="4576"/>
            <ac:spMk id="12" creationId="{77D6C026-087A-ABC7-528C-7ABF0E02BBDA}"/>
          </ac:spMkLst>
        </pc:spChg>
        <pc:spChg chg="add mod">
          <ac:chgData name="John D'Amore" userId="6c907a5d-b0f9-4fba-9ed8-239ca07eb4c3" providerId="ADAL" clId="{DE97C2D6-E968-4553-879C-B981651E5222}" dt="2023-03-15T12:43:41.338" v="409" actId="6549"/>
          <ac:spMkLst>
            <pc:docMk/>
            <pc:sldMk cId="1161098648" sldId="4576"/>
            <ac:spMk id="14" creationId="{8ABA285F-BF14-6239-F97C-627D7C4EB332}"/>
          </ac:spMkLst>
        </pc:spChg>
        <pc:picChg chg="mod">
          <ac:chgData name="John D'Amore" userId="6c907a5d-b0f9-4fba-9ed8-239ca07eb4c3" providerId="ADAL" clId="{DE97C2D6-E968-4553-879C-B981651E5222}" dt="2023-03-15T12:40:45.098" v="337" actId="1076"/>
          <ac:picMkLst>
            <pc:docMk/>
            <pc:sldMk cId="1161098648" sldId="4576"/>
            <ac:picMk id="3" creationId="{8F0B1AE2-1ADD-A950-F97C-09F6A690969C}"/>
          </ac:picMkLst>
        </pc:picChg>
        <pc:picChg chg="add mod">
          <ac:chgData name="John D'Amore" userId="6c907a5d-b0f9-4fba-9ed8-239ca07eb4c3" providerId="ADAL" clId="{DE97C2D6-E968-4553-879C-B981651E5222}" dt="2023-03-15T12:39:56.659" v="308" actId="1076"/>
          <ac:picMkLst>
            <pc:docMk/>
            <pc:sldMk cId="1161098648" sldId="4576"/>
            <ac:picMk id="4" creationId="{2A1D888C-1070-7504-324F-AC3F61B8A222}"/>
          </ac:picMkLst>
        </pc:picChg>
        <pc:picChg chg="mod">
          <ac:chgData name="John D'Amore" userId="6c907a5d-b0f9-4fba-9ed8-239ca07eb4c3" providerId="ADAL" clId="{DE97C2D6-E968-4553-879C-B981651E5222}" dt="2023-03-15T12:39:56.659" v="308" actId="1076"/>
          <ac:picMkLst>
            <pc:docMk/>
            <pc:sldMk cId="1161098648" sldId="4576"/>
            <ac:picMk id="5" creationId="{87CB99C3-81C5-FE03-85B3-198F385CAE98}"/>
          </ac:picMkLst>
        </pc:picChg>
        <pc:picChg chg="del">
          <ac:chgData name="John D'Amore" userId="6c907a5d-b0f9-4fba-9ed8-239ca07eb4c3" providerId="ADAL" clId="{DE97C2D6-E968-4553-879C-B981651E5222}" dt="2023-03-15T12:36:37.196" v="193" actId="478"/>
          <ac:picMkLst>
            <pc:docMk/>
            <pc:sldMk cId="1161098648" sldId="4576"/>
            <ac:picMk id="8" creationId="{9D492CEC-17CB-156E-D355-BFAB8D25551D}"/>
          </ac:picMkLst>
        </pc:picChg>
        <pc:picChg chg="add mod">
          <ac:chgData name="John D'Amore" userId="6c907a5d-b0f9-4fba-9ed8-239ca07eb4c3" providerId="ADAL" clId="{DE97C2D6-E968-4553-879C-B981651E5222}" dt="2023-03-15T12:41:49.491" v="359" actId="1076"/>
          <ac:picMkLst>
            <pc:docMk/>
            <pc:sldMk cId="1161098648" sldId="4576"/>
            <ac:picMk id="13" creationId="{994CE4C4-76AA-F573-8E64-BEC65DCFBDC6}"/>
          </ac:picMkLst>
        </pc:picChg>
        <pc:picChg chg="mod">
          <ac:chgData name="John D'Amore" userId="6c907a5d-b0f9-4fba-9ed8-239ca07eb4c3" providerId="ADAL" clId="{DE97C2D6-E968-4553-879C-B981651E5222}" dt="2023-03-15T12:39:56.659" v="308" actId="1076"/>
          <ac:picMkLst>
            <pc:docMk/>
            <pc:sldMk cId="1161098648" sldId="4576"/>
            <ac:picMk id="1026" creationId="{4697C553-170C-7A86-F9DB-27D3B557D981}"/>
          </ac:picMkLst>
        </pc:picChg>
        <pc:picChg chg="mod">
          <ac:chgData name="John D'Amore" userId="6c907a5d-b0f9-4fba-9ed8-239ca07eb4c3" providerId="ADAL" clId="{DE97C2D6-E968-4553-879C-B981651E5222}" dt="2023-03-15T12:39:56.659" v="308" actId="1076"/>
          <ac:picMkLst>
            <pc:docMk/>
            <pc:sldMk cId="1161098648" sldId="4576"/>
            <ac:picMk id="1028" creationId="{CF8486B3-6F2E-52A6-0FB7-F388046D58CF}"/>
          </ac:picMkLst>
        </pc:picChg>
      </pc:sldChg>
      <pc:sldChg chg="modSp mod">
        <pc:chgData name="John D'Amore" userId="6c907a5d-b0f9-4fba-9ed8-239ca07eb4c3" providerId="ADAL" clId="{DE97C2D6-E968-4553-879C-B981651E5222}" dt="2023-03-15T13:21:48.461" v="859" actId="403"/>
        <pc:sldMkLst>
          <pc:docMk/>
          <pc:sldMk cId="1099135102" sldId="4586"/>
        </pc:sldMkLst>
        <pc:spChg chg="mod">
          <ac:chgData name="John D'Amore" userId="6c907a5d-b0f9-4fba-9ed8-239ca07eb4c3" providerId="ADAL" clId="{DE97C2D6-E968-4553-879C-B981651E5222}" dt="2023-03-15T12:47:30.866" v="487" actId="20577"/>
          <ac:spMkLst>
            <pc:docMk/>
            <pc:sldMk cId="1099135102" sldId="4586"/>
            <ac:spMk id="9" creationId="{C10F3235-EA9B-7CD2-1834-614E6C4B127E}"/>
          </ac:spMkLst>
        </pc:spChg>
        <pc:spChg chg="mod">
          <ac:chgData name="John D'Amore" userId="6c907a5d-b0f9-4fba-9ed8-239ca07eb4c3" providerId="ADAL" clId="{DE97C2D6-E968-4553-879C-B981651E5222}" dt="2023-03-15T13:21:48.461" v="859" actId="403"/>
          <ac:spMkLst>
            <pc:docMk/>
            <pc:sldMk cId="1099135102" sldId="4586"/>
            <ac:spMk id="10" creationId="{E58DA6DA-9F8D-7771-7513-A6D009109DF0}"/>
          </ac:spMkLst>
        </pc:spChg>
      </pc:sldChg>
      <pc:sldChg chg="addSp delSp modSp mod">
        <pc:chgData name="John D'Amore" userId="6c907a5d-b0f9-4fba-9ed8-239ca07eb4c3" providerId="ADAL" clId="{DE97C2D6-E968-4553-879C-B981651E5222}" dt="2023-03-15T12:35:34.881" v="191" actId="571"/>
        <pc:sldMkLst>
          <pc:docMk/>
          <pc:sldMk cId="508797386" sldId="4590"/>
        </pc:sldMkLst>
        <pc:spChg chg="add mod">
          <ac:chgData name="John D'Amore" userId="6c907a5d-b0f9-4fba-9ed8-239ca07eb4c3" providerId="ADAL" clId="{DE97C2D6-E968-4553-879C-B981651E5222}" dt="2023-03-15T12:35:34.881" v="191" actId="571"/>
          <ac:spMkLst>
            <pc:docMk/>
            <pc:sldMk cId="508797386" sldId="4590"/>
            <ac:spMk id="2" creationId="{55E6B935-9682-1514-79A8-B24DDA3122E6}"/>
          </ac:spMkLst>
        </pc:spChg>
        <pc:spChg chg="del">
          <ac:chgData name="John D'Amore" userId="6c907a5d-b0f9-4fba-9ed8-239ca07eb4c3" providerId="ADAL" clId="{DE97C2D6-E968-4553-879C-B981651E5222}" dt="2023-03-15T12:35:30.488" v="190" actId="478"/>
          <ac:spMkLst>
            <pc:docMk/>
            <pc:sldMk cId="508797386" sldId="4590"/>
            <ac:spMk id="8" creationId="{5155CE4C-662E-2392-F67B-0918AC9B9251}"/>
          </ac:spMkLst>
        </pc:spChg>
      </pc:sldChg>
      <pc:sldChg chg="del">
        <pc:chgData name="John D'Amore" userId="6c907a5d-b0f9-4fba-9ed8-239ca07eb4c3" providerId="ADAL" clId="{DE97C2D6-E968-4553-879C-B981651E5222}" dt="2023-03-15T12:44:19.203" v="410" actId="47"/>
        <pc:sldMkLst>
          <pc:docMk/>
          <pc:sldMk cId="2138910976" sldId="4591"/>
        </pc:sldMkLst>
      </pc:sldChg>
      <pc:sldChg chg="del">
        <pc:chgData name="John D'Amore" userId="6c907a5d-b0f9-4fba-9ed8-239ca07eb4c3" providerId="ADAL" clId="{DE97C2D6-E968-4553-879C-B981651E5222}" dt="2023-03-15T12:44:19.203" v="410" actId="47"/>
        <pc:sldMkLst>
          <pc:docMk/>
          <pc:sldMk cId="1888328458" sldId="4592"/>
        </pc:sldMkLst>
      </pc:sldChg>
      <pc:sldChg chg="addSp delSp modSp mod">
        <pc:chgData name="John D'Amore" userId="6c907a5d-b0f9-4fba-9ed8-239ca07eb4c3" providerId="ADAL" clId="{DE97C2D6-E968-4553-879C-B981651E5222}" dt="2023-03-15T13:10:48.823" v="711" actId="1076"/>
        <pc:sldMkLst>
          <pc:docMk/>
          <pc:sldMk cId="2770298948" sldId="4593"/>
        </pc:sldMkLst>
        <pc:spChg chg="mod">
          <ac:chgData name="John D'Amore" userId="6c907a5d-b0f9-4fba-9ed8-239ca07eb4c3" providerId="ADAL" clId="{DE97C2D6-E968-4553-879C-B981651E5222}" dt="2023-03-15T13:09:41.876" v="705" actId="14100"/>
          <ac:spMkLst>
            <pc:docMk/>
            <pc:sldMk cId="2770298948" sldId="4593"/>
            <ac:spMk id="2" creationId="{3331ACEE-8C55-DC3F-06E5-A845070A67E1}"/>
          </ac:spMkLst>
        </pc:spChg>
        <pc:spChg chg="mod">
          <ac:chgData name="John D'Amore" userId="6c907a5d-b0f9-4fba-9ed8-239ca07eb4c3" providerId="ADAL" clId="{DE97C2D6-E968-4553-879C-B981651E5222}" dt="2023-03-15T12:47:59.743" v="540" actId="20577"/>
          <ac:spMkLst>
            <pc:docMk/>
            <pc:sldMk cId="2770298948" sldId="4593"/>
            <ac:spMk id="3" creationId="{F743C608-AA85-DA3C-1593-748DCE637E6E}"/>
          </ac:spMkLst>
        </pc:spChg>
        <pc:spChg chg="add del">
          <ac:chgData name="John D'Amore" userId="6c907a5d-b0f9-4fba-9ed8-239ca07eb4c3" providerId="ADAL" clId="{DE97C2D6-E968-4553-879C-B981651E5222}" dt="2023-03-15T13:10:37.189" v="707" actId="22"/>
          <ac:spMkLst>
            <pc:docMk/>
            <pc:sldMk cId="2770298948" sldId="4593"/>
            <ac:spMk id="5" creationId="{581EC98F-B852-8020-93D7-F9EF72A28E7D}"/>
          </ac:spMkLst>
        </pc:spChg>
        <pc:picChg chg="add mod">
          <ac:chgData name="John D'Amore" userId="6c907a5d-b0f9-4fba-9ed8-239ca07eb4c3" providerId="ADAL" clId="{DE97C2D6-E968-4553-879C-B981651E5222}" dt="2023-03-15T13:10:48.823" v="711" actId="1076"/>
          <ac:picMkLst>
            <pc:docMk/>
            <pc:sldMk cId="2770298948" sldId="4593"/>
            <ac:picMk id="6" creationId="{3377D170-0BBB-6604-F83C-E78E5FE92BC1}"/>
          </ac:picMkLst>
        </pc:picChg>
      </pc:sldChg>
      <pc:sldChg chg="del">
        <pc:chgData name="John D'Amore" userId="6c907a5d-b0f9-4fba-9ed8-239ca07eb4c3" providerId="ADAL" clId="{DE97C2D6-E968-4553-879C-B981651E5222}" dt="2023-03-15T12:39:30.860" v="281" actId="47"/>
        <pc:sldMkLst>
          <pc:docMk/>
          <pc:sldMk cId="3757706085" sldId="4594"/>
        </pc:sldMkLst>
      </pc:sldChg>
      <pc:sldChg chg="del">
        <pc:chgData name="John D'Amore" userId="6c907a5d-b0f9-4fba-9ed8-239ca07eb4c3" providerId="ADAL" clId="{DE97C2D6-E968-4553-879C-B981651E5222}" dt="2023-03-15T12:39:30.860" v="281" actId="47"/>
        <pc:sldMkLst>
          <pc:docMk/>
          <pc:sldMk cId="2131621671" sldId="4595"/>
        </pc:sldMkLst>
      </pc:sldChg>
      <pc:sldChg chg="del">
        <pc:chgData name="John D'Amore" userId="6c907a5d-b0f9-4fba-9ed8-239ca07eb4c3" providerId="ADAL" clId="{DE97C2D6-E968-4553-879C-B981651E5222}" dt="2023-03-15T12:35:44.079" v="192" actId="47"/>
        <pc:sldMkLst>
          <pc:docMk/>
          <pc:sldMk cId="3001834351" sldId="4596"/>
        </pc:sldMkLst>
      </pc:sldChg>
      <pc:sldChg chg="addSp modSp mod ord">
        <pc:chgData name="John D'Amore" userId="6c907a5d-b0f9-4fba-9ed8-239ca07eb4c3" providerId="ADAL" clId="{DE97C2D6-E968-4553-879C-B981651E5222}" dt="2023-03-15T13:20:26.112" v="808" actId="207"/>
        <pc:sldMkLst>
          <pc:docMk/>
          <pc:sldMk cId="146617577" sldId="4597"/>
        </pc:sldMkLst>
        <pc:spChg chg="add mod">
          <ac:chgData name="John D'Amore" userId="6c907a5d-b0f9-4fba-9ed8-239ca07eb4c3" providerId="ADAL" clId="{DE97C2D6-E968-4553-879C-B981651E5222}" dt="2023-03-15T13:20:26.112" v="808" actId="207"/>
          <ac:spMkLst>
            <pc:docMk/>
            <pc:sldMk cId="146617577" sldId="4597"/>
            <ac:spMk id="2" creationId="{39C44410-9A13-E4D6-7B46-94750561DBD0}"/>
          </ac:spMkLst>
        </pc:spChg>
        <pc:spChg chg="mod">
          <ac:chgData name="John D'Amore" userId="6c907a5d-b0f9-4fba-9ed8-239ca07eb4c3" providerId="ADAL" clId="{DE97C2D6-E968-4553-879C-B981651E5222}" dt="2023-03-15T13:13:24.069" v="807" actId="20577"/>
          <ac:spMkLst>
            <pc:docMk/>
            <pc:sldMk cId="146617577" sldId="4597"/>
            <ac:spMk id="3" creationId="{66B2F900-3ACC-0FE3-19B4-0C7F16BFF448}"/>
          </ac:spMkLst>
        </pc:spChg>
        <pc:spChg chg="add mod">
          <ac:chgData name="John D'Amore" userId="6c907a5d-b0f9-4fba-9ed8-239ca07eb4c3" providerId="ADAL" clId="{DE97C2D6-E968-4553-879C-B981651E5222}" dt="2023-03-15T13:13:09.548" v="802" actId="113"/>
          <ac:spMkLst>
            <pc:docMk/>
            <pc:sldMk cId="146617577" sldId="4597"/>
            <ac:spMk id="4" creationId="{269F64B0-FA27-2EAD-1BE6-600DA6DC1118}"/>
          </ac:spMkLst>
        </pc:spChg>
        <pc:picChg chg="mod">
          <ac:chgData name="John D'Amore" userId="6c907a5d-b0f9-4fba-9ed8-239ca07eb4c3" providerId="ADAL" clId="{DE97C2D6-E968-4553-879C-B981651E5222}" dt="2023-03-15T13:11:41.040" v="714" actId="1076"/>
          <ac:picMkLst>
            <pc:docMk/>
            <pc:sldMk cId="146617577" sldId="4597"/>
            <ac:picMk id="5" creationId="{4AEF1660-5540-FD97-B43C-60DF828F41A0}"/>
          </ac:picMkLst>
        </pc:picChg>
        <pc:picChg chg="add mod">
          <ac:chgData name="John D'Amore" userId="6c907a5d-b0f9-4fba-9ed8-239ca07eb4c3" providerId="ADAL" clId="{DE97C2D6-E968-4553-879C-B981651E5222}" dt="2023-03-15T13:13:04.170" v="800" actId="14100"/>
          <ac:picMkLst>
            <pc:docMk/>
            <pc:sldMk cId="146617577" sldId="4597"/>
            <ac:picMk id="3074" creationId="{73FB25F4-DE69-FAE1-E8A3-08C6D609F34E}"/>
          </ac:picMkLst>
        </pc:picChg>
      </pc:sldChg>
      <pc:sldChg chg="modSp add mod">
        <pc:chgData name="John D'Amore" userId="6c907a5d-b0f9-4fba-9ed8-239ca07eb4c3" providerId="ADAL" clId="{DE97C2D6-E968-4553-879C-B981651E5222}" dt="2023-03-15T12:47:45.163" v="513" actId="20577"/>
        <pc:sldMkLst>
          <pc:docMk/>
          <pc:sldMk cId="1503264265" sldId="4598"/>
        </pc:sldMkLst>
        <pc:spChg chg="mod">
          <ac:chgData name="John D'Amore" userId="6c907a5d-b0f9-4fba-9ed8-239ca07eb4c3" providerId="ADAL" clId="{DE97C2D6-E968-4553-879C-B981651E5222}" dt="2023-03-15T12:47:45.163" v="513" actId="20577"/>
          <ac:spMkLst>
            <pc:docMk/>
            <pc:sldMk cId="1503264265" sldId="4598"/>
            <ac:spMk id="9" creationId="{C10F3235-EA9B-7CD2-1834-614E6C4B127E}"/>
          </ac:spMkLst>
        </pc:spChg>
      </pc:sldChg>
      <pc:sldChg chg="addSp delSp modSp add mod">
        <pc:chgData name="John D'Amore" userId="6c907a5d-b0f9-4fba-9ed8-239ca07eb4c3" providerId="ADAL" clId="{DE97C2D6-E968-4553-879C-B981651E5222}" dt="2023-03-15T12:46:27.161" v="479" actId="1076"/>
        <pc:sldMkLst>
          <pc:docMk/>
          <pc:sldMk cId="681271585" sldId="4599"/>
        </pc:sldMkLst>
        <pc:spChg chg="del">
          <ac:chgData name="John D'Amore" userId="6c907a5d-b0f9-4fba-9ed8-239ca07eb4c3" providerId="ADAL" clId="{DE97C2D6-E968-4553-879C-B981651E5222}" dt="2023-03-15T12:44:58.912" v="466" actId="478"/>
          <ac:spMkLst>
            <pc:docMk/>
            <pc:sldMk cId="681271585" sldId="4599"/>
            <ac:spMk id="2" creationId="{3331ACEE-8C55-DC3F-06E5-A845070A67E1}"/>
          </ac:spMkLst>
        </pc:spChg>
        <pc:spChg chg="mod">
          <ac:chgData name="John D'Amore" userId="6c907a5d-b0f9-4fba-9ed8-239ca07eb4c3" providerId="ADAL" clId="{DE97C2D6-E968-4553-879C-B981651E5222}" dt="2023-03-15T12:44:55.969" v="465" actId="20577"/>
          <ac:spMkLst>
            <pc:docMk/>
            <pc:sldMk cId="681271585" sldId="4599"/>
            <ac:spMk id="3" creationId="{F743C608-AA85-DA3C-1593-748DCE637E6E}"/>
          </ac:spMkLst>
        </pc:spChg>
        <pc:spChg chg="add del mod">
          <ac:chgData name="John D'Amore" userId="6c907a5d-b0f9-4fba-9ed8-239ca07eb4c3" providerId="ADAL" clId="{DE97C2D6-E968-4553-879C-B981651E5222}" dt="2023-03-15T12:45:01.137" v="467" actId="478"/>
          <ac:spMkLst>
            <pc:docMk/>
            <pc:sldMk cId="681271585" sldId="4599"/>
            <ac:spMk id="5" creationId="{95142C87-7A5C-1D7D-5C21-C7F3FE2A2BDF}"/>
          </ac:spMkLst>
        </pc:spChg>
        <pc:spChg chg="add mod">
          <ac:chgData name="John D'Amore" userId="6c907a5d-b0f9-4fba-9ed8-239ca07eb4c3" providerId="ADAL" clId="{DE97C2D6-E968-4553-879C-B981651E5222}" dt="2023-03-15T12:46:22.394" v="476" actId="1076"/>
          <ac:spMkLst>
            <pc:docMk/>
            <pc:sldMk cId="681271585" sldId="4599"/>
            <ac:spMk id="7" creationId="{1BB51DE1-000B-4804-D767-FDF6D914740D}"/>
          </ac:spMkLst>
        </pc:spChg>
        <pc:spChg chg="add mod">
          <ac:chgData name="John D'Amore" userId="6c907a5d-b0f9-4fba-9ed8-239ca07eb4c3" providerId="ADAL" clId="{DE97C2D6-E968-4553-879C-B981651E5222}" dt="2023-03-15T12:46:22.394" v="476" actId="1076"/>
          <ac:spMkLst>
            <pc:docMk/>
            <pc:sldMk cId="681271585" sldId="4599"/>
            <ac:spMk id="9" creationId="{5CFD2468-CB0E-A9C2-396E-5E33B24B5DC1}"/>
          </ac:spMkLst>
        </pc:spChg>
        <pc:spChg chg="add del">
          <ac:chgData name="John D'Amore" userId="6c907a5d-b0f9-4fba-9ed8-239ca07eb4c3" providerId="ADAL" clId="{DE97C2D6-E968-4553-879C-B981651E5222}" dt="2023-03-15T12:45:51.898" v="471"/>
          <ac:spMkLst>
            <pc:docMk/>
            <pc:sldMk cId="681271585" sldId="4599"/>
            <ac:spMk id="10" creationId="{E56A89B0-6EAE-BC40-C7CF-F098C395297C}"/>
          </ac:spMkLst>
        </pc:spChg>
        <pc:spChg chg="add del">
          <ac:chgData name="John D'Amore" userId="6c907a5d-b0f9-4fba-9ed8-239ca07eb4c3" providerId="ADAL" clId="{DE97C2D6-E968-4553-879C-B981651E5222}" dt="2023-03-15T12:45:57.129" v="473"/>
          <ac:spMkLst>
            <pc:docMk/>
            <pc:sldMk cId="681271585" sldId="4599"/>
            <ac:spMk id="11" creationId="{4C86A5BD-3D48-B5CF-0A88-D2D8C1F031D6}"/>
          </ac:spMkLst>
        </pc:spChg>
        <pc:picChg chg="add mod">
          <ac:chgData name="John D'Amore" userId="6c907a5d-b0f9-4fba-9ed8-239ca07eb4c3" providerId="ADAL" clId="{DE97C2D6-E968-4553-879C-B981651E5222}" dt="2023-03-15T12:46:22.394" v="476" actId="1076"/>
          <ac:picMkLst>
            <pc:docMk/>
            <pc:sldMk cId="681271585" sldId="4599"/>
            <ac:picMk id="6" creationId="{730330E5-BB75-86F4-30CC-68070E0955A6}"/>
          </ac:picMkLst>
        </pc:picChg>
        <pc:picChg chg="add mod">
          <ac:chgData name="John D'Amore" userId="6c907a5d-b0f9-4fba-9ed8-239ca07eb4c3" providerId="ADAL" clId="{DE97C2D6-E968-4553-879C-B981651E5222}" dt="2023-03-15T12:46:22.394" v="476" actId="1076"/>
          <ac:picMkLst>
            <pc:docMk/>
            <pc:sldMk cId="681271585" sldId="4599"/>
            <ac:picMk id="8" creationId="{10FD8894-C2FC-852E-2282-7D7EB106DE96}"/>
          </ac:picMkLst>
        </pc:picChg>
        <pc:picChg chg="add mod">
          <ac:chgData name="John D'Amore" userId="6c907a5d-b0f9-4fba-9ed8-239ca07eb4c3" providerId="ADAL" clId="{DE97C2D6-E968-4553-879C-B981651E5222}" dt="2023-03-15T12:46:27.161" v="479" actId="1076"/>
          <ac:picMkLst>
            <pc:docMk/>
            <pc:sldMk cId="681271585" sldId="4599"/>
            <ac:picMk id="13" creationId="{6684D70F-DA3C-1D96-BB1C-F351D9E89604}"/>
          </ac:picMkLst>
        </pc:picChg>
      </pc:sldChg>
      <pc:sldChg chg="new del">
        <pc:chgData name="John D'Amore" userId="6c907a5d-b0f9-4fba-9ed8-239ca07eb4c3" providerId="ADAL" clId="{DE97C2D6-E968-4553-879C-B981651E5222}" dt="2023-03-15T12:44:26.506" v="412" actId="680"/>
        <pc:sldMkLst>
          <pc:docMk/>
          <pc:sldMk cId="2265821124" sldId="4599"/>
        </pc:sldMkLst>
      </pc:sldChg>
      <pc:sldChg chg="modSp add mod">
        <pc:chgData name="John D'Amore" userId="6c907a5d-b0f9-4fba-9ed8-239ca07eb4c3" providerId="ADAL" clId="{DE97C2D6-E968-4553-879C-B981651E5222}" dt="2023-03-15T13:22:49.611" v="886" actId="403"/>
        <pc:sldMkLst>
          <pc:docMk/>
          <pc:sldMk cId="645220362" sldId="4600"/>
        </pc:sldMkLst>
        <pc:spChg chg="mod">
          <ac:chgData name="John D'Amore" userId="6c907a5d-b0f9-4fba-9ed8-239ca07eb4c3" providerId="ADAL" clId="{DE97C2D6-E968-4553-879C-B981651E5222}" dt="2023-03-15T13:20:44.098" v="826" actId="20577"/>
          <ac:spMkLst>
            <pc:docMk/>
            <pc:sldMk cId="645220362" sldId="4600"/>
            <ac:spMk id="9" creationId="{C10F3235-EA9B-7CD2-1834-614E6C4B127E}"/>
          </ac:spMkLst>
        </pc:spChg>
        <pc:spChg chg="mod">
          <ac:chgData name="John D'Amore" userId="6c907a5d-b0f9-4fba-9ed8-239ca07eb4c3" providerId="ADAL" clId="{DE97C2D6-E968-4553-879C-B981651E5222}" dt="2023-03-15T13:22:49.611" v="886" actId="403"/>
          <ac:spMkLst>
            <pc:docMk/>
            <pc:sldMk cId="645220362" sldId="4600"/>
            <ac:spMk id="10" creationId="{E58DA6DA-9F8D-7771-7513-A6D009109DF0}"/>
          </ac:spMkLst>
        </pc:spChg>
      </pc:sldChg>
    </pc:docChg>
  </pc:docChgLst>
  <pc:docChgLst>
    <pc:chgData name="John D'Amore" userId="6c907a5d-b0f9-4fba-9ed8-239ca07eb4c3" providerId="ADAL" clId="{40713E06-2ECB-4691-B2D5-D3E9C3F5C5C2}"/>
    <pc:docChg chg="undo custSel addSld delSld modSld sldOrd">
      <pc:chgData name="John D'Amore" userId="6c907a5d-b0f9-4fba-9ed8-239ca07eb4c3" providerId="ADAL" clId="{40713E06-2ECB-4691-B2D5-D3E9C3F5C5C2}" dt="2023-02-15T13:45:21.690" v="2002" actId="403"/>
      <pc:docMkLst>
        <pc:docMk/>
      </pc:docMkLst>
      <pc:sldChg chg="addSp delSp modSp add mod modClrScheme chgLayout">
        <pc:chgData name="John D'Amore" userId="6c907a5d-b0f9-4fba-9ed8-239ca07eb4c3" providerId="ADAL" clId="{40713E06-2ECB-4691-B2D5-D3E9C3F5C5C2}" dt="2023-02-15T13:14:05.586" v="579" actId="478"/>
        <pc:sldMkLst>
          <pc:docMk/>
          <pc:sldMk cId="3575698047" sldId="2392"/>
        </pc:sldMkLst>
        <pc:spChg chg="mod ord">
          <ac:chgData name="John D'Amore" userId="6c907a5d-b0f9-4fba-9ed8-239ca07eb4c3" providerId="ADAL" clId="{40713E06-2ECB-4691-B2D5-D3E9C3F5C5C2}" dt="2023-02-15T13:13:09.875" v="577" actId="20577"/>
          <ac:spMkLst>
            <pc:docMk/>
            <pc:sldMk cId="3575698047" sldId="2392"/>
            <ac:spMk id="2" creationId="{CD014D08-F17D-0371-D038-61ACB78D0932}"/>
          </ac:spMkLst>
        </pc:spChg>
        <pc:spChg chg="mod ord">
          <ac:chgData name="John D'Amore" userId="6c907a5d-b0f9-4fba-9ed8-239ca07eb4c3" providerId="ADAL" clId="{40713E06-2ECB-4691-B2D5-D3E9C3F5C5C2}" dt="2023-02-15T13:12:46.155" v="559" actId="700"/>
          <ac:spMkLst>
            <pc:docMk/>
            <pc:sldMk cId="3575698047" sldId="2392"/>
            <ac:spMk id="4" creationId="{1764141F-47C9-4E3C-7239-B65E6570A720}"/>
          </ac:spMkLst>
        </pc:spChg>
        <pc:spChg chg="mod ord">
          <ac:chgData name="John D'Amore" userId="6c907a5d-b0f9-4fba-9ed8-239ca07eb4c3" providerId="ADAL" clId="{40713E06-2ECB-4691-B2D5-D3E9C3F5C5C2}" dt="2023-02-15T13:12:46.155" v="559" actId="700"/>
          <ac:spMkLst>
            <pc:docMk/>
            <pc:sldMk cId="3575698047" sldId="2392"/>
            <ac:spMk id="5" creationId="{AA3048F5-6267-FC13-F5A4-7700FC7DDF2B}"/>
          </ac:spMkLst>
        </pc:spChg>
        <pc:spChg chg="add del mod ord">
          <ac:chgData name="John D'Amore" userId="6c907a5d-b0f9-4fba-9ed8-239ca07eb4c3" providerId="ADAL" clId="{40713E06-2ECB-4691-B2D5-D3E9C3F5C5C2}" dt="2023-02-15T13:14:05.586" v="579" actId="478"/>
          <ac:spMkLst>
            <pc:docMk/>
            <pc:sldMk cId="3575698047" sldId="2392"/>
            <ac:spMk id="6" creationId="{0E9F1E5E-F420-D47C-933B-152F1384DE3F}"/>
          </ac:spMkLst>
        </pc:spChg>
        <pc:spChg chg="mod">
          <ac:chgData name="John D'Amore" userId="6c907a5d-b0f9-4fba-9ed8-239ca07eb4c3" providerId="ADAL" clId="{40713E06-2ECB-4691-B2D5-D3E9C3F5C5C2}" dt="2023-02-15T13:14:02.575" v="578" actId="1076"/>
          <ac:spMkLst>
            <pc:docMk/>
            <pc:sldMk cId="3575698047" sldId="2392"/>
            <ac:spMk id="8" creationId="{144D2366-3101-5355-EB61-DEDF845F73D3}"/>
          </ac:spMkLst>
        </pc:spChg>
        <pc:spChg chg="mod">
          <ac:chgData name="John D'Amore" userId="6c907a5d-b0f9-4fba-9ed8-239ca07eb4c3" providerId="ADAL" clId="{40713E06-2ECB-4691-B2D5-D3E9C3F5C5C2}" dt="2023-02-15T13:14:02.575" v="578" actId="1076"/>
          <ac:spMkLst>
            <pc:docMk/>
            <pc:sldMk cId="3575698047" sldId="2392"/>
            <ac:spMk id="10" creationId="{FE56E637-1377-E28C-881A-1F8E54E5BC90}"/>
          </ac:spMkLst>
        </pc:spChg>
        <pc:spChg chg="mod">
          <ac:chgData name="John D'Amore" userId="6c907a5d-b0f9-4fba-9ed8-239ca07eb4c3" providerId="ADAL" clId="{40713E06-2ECB-4691-B2D5-D3E9C3F5C5C2}" dt="2023-02-15T13:14:02.575" v="578" actId="1076"/>
          <ac:spMkLst>
            <pc:docMk/>
            <pc:sldMk cId="3575698047" sldId="2392"/>
            <ac:spMk id="11" creationId="{BF76F9F5-CB89-FB7C-476D-7618692D52E9}"/>
          </ac:spMkLst>
        </pc:spChg>
        <pc:spChg chg="mod">
          <ac:chgData name="John D'Amore" userId="6c907a5d-b0f9-4fba-9ed8-239ca07eb4c3" providerId="ADAL" clId="{40713E06-2ECB-4691-B2D5-D3E9C3F5C5C2}" dt="2023-02-15T13:14:02.575" v="578" actId="1076"/>
          <ac:spMkLst>
            <pc:docMk/>
            <pc:sldMk cId="3575698047" sldId="2392"/>
            <ac:spMk id="12" creationId="{62D89298-227D-5CC0-3793-1F36AAF190F9}"/>
          </ac:spMkLst>
        </pc:spChg>
        <pc:picChg chg="mod">
          <ac:chgData name="John D'Amore" userId="6c907a5d-b0f9-4fba-9ed8-239ca07eb4c3" providerId="ADAL" clId="{40713E06-2ECB-4691-B2D5-D3E9C3F5C5C2}" dt="2023-02-15T13:14:02.575" v="578" actId="1076"/>
          <ac:picMkLst>
            <pc:docMk/>
            <pc:sldMk cId="3575698047" sldId="2392"/>
            <ac:picMk id="7" creationId="{139C9090-D4D1-944A-92DC-9B8C2D292589}"/>
          </ac:picMkLst>
        </pc:picChg>
      </pc:sldChg>
      <pc:sldChg chg="modSp mod">
        <pc:chgData name="John D'Amore" userId="6c907a5d-b0f9-4fba-9ed8-239ca07eb4c3" providerId="ADAL" clId="{40713E06-2ECB-4691-B2D5-D3E9C3F5C5C2}" dt="2023-02-15T13:04:09.160" v="2" actId="20577"/>
        <pc:sldMkLst>
          <pc:docMk/>
          <pc:sldMk cId="4123026646" sldId="4560"/>
        </pc:sldMkLst>
        <pc:spChg chg="mod">
          <ac:chgData name="John D'Amore" userId="6c907a5d-b0f9-4fba-9ed8-239ca07eb4c3" providerId="ADAL" clId="{40713E06-2ECB-4691-B2D5-D3E9C3F5C5C2}" dt="2023-02-15T13:04:09.160" v="2" actId="20577"/>
          <ac:spMkLst>
            <pc:docMk/>
            <pc:sldMk cId="4123026646" sldId="4560"/>
            <ac:spMk id="10" creationId="{E58DA6DA-9F8D-7771-7513-A6D009109DF0}"/>
          </ac:spMkLst>
        </pc:spChg>
      </pc:sldChg>
      <pc:sldChg chg="modSp mod">
        <pc:chgData name="John D'Amore" userId="6c907a5d-b0f9-4fba-9ed8-239ca07eb4c3" providerId="ADAL" clId="{40713E06-2ECB-4691-B2D5-D3E9C3F5C5C2}" dt="2023-02-15T13:43:24.194" v="1998" actId="20577"/>
        <pc:sldMkLst>
          <pc:docMk/>
          <pc:sldMk cId="3787421038" sldId="4564"/>
        </pc:sldMkLst>
        <pc:graphicFrameChg chg="mod modGraphic">
          <ac:chgData name="John D'Amore" userId="6c907a5d-b0f9-4fba-9ed8-239ca07eb4c3" providerId="ADAL" clId="{40713E06-2ECB-4691-B2D5-D3E9C3F5C5C2}" dt="2023-02-15T13:43:24.194" v="1998" actId="20577"/>
          <ac:graphicFrameMkLst>
            <pc:docMk/>
            <pc:sldMk cId="3787421038" sldId="4564"/>
            <ac:graphicFrameMk id="3" creationId="{7ED445BE-05BF-33D9-FA94-6E9D5F3400FA}"/>
          </ac:graphicFrameMkLst>
        </pc:graphicFrameChg>
      </pc:sldChg>
      <pc:sldChg chg="modSp mod ord">
        <pc:chgData name="John D'Amore" userId="6c907a5d-b0f9-4fba-9ed8-239ca07eb4c3" providerId="ADAL" clId="{40713E06-2ECB-4691-B2D5-D3E9C3F5C5C2}" dt="2023-02-15T13:11:17.991" v="557" actId="20577"/>
        <pc:sldMkLst>
          <pc:docMk/>
          <pc:sldMk cId="2766598972" sldId="4565"/>
        </pc:sldMkLst>
        <pc:spChg chg="mod">
          <ac:chgData name="John D'Amore" userId="6c907a5d-b0f9-4fba-9ed8-239ca07eb4c3" providerId="ADAL" clId="{40713E06-2ECB-4691-B2D5-D3E9C3F5C5C2}" dt="2023-02-15T13:11:17.991" v="557" actId="20577"/>
          <ac:spMkLst>
            <pc:docMk/>
            <pc:sldMk cId="2766598972" sldId="4565"/>
            <ac:spMk id="9" creationId="{C10F3235-EA9B-7CD2-1834-614E6C4B127E}"/>
          </ac:spMkLst>
        </pc:spChg>
      </pc:sldChg>
      <pc:sldChg chg="del">
        <pc:chgData name="John D'Amore" userId="6c907a5d-b0f9-4fba-9ed8-239ca07eb4c3" providerId="ADAL" clId="{40713E06-2ECB-4691-B2D5-D3E9C3F5C5C2}" dt="2023-02-15T13:44:44.269" v="2001" actId="47"/>
        <pc:sldMkLst>
          <pc:docMk/>
          <pc:sldMk cId="2154142408" sldId="4566"/>
        </pc:sldMkLst>
      </pc:sldChg>
      <pc:sldChg chg="del">
        <pc:chgData name="John D'Amore" userId="6c907a5d-b0f9-4fba-9ed8-239ca07eb4c3" providerId="ADAL" clId="{40713E06-2ECB-4691-B2D5-D3E9C3F5C5C2}" dt="2023-02-15T13:44:44.269" v="2001" actId="47"/>
        <pc:sldMkLst>
          <pc:docMk/>
          <pc:sldMk cId="238424562" sldId="4575"/>
        </pc:sldMkLst>
      </pc:sldChg>
      <pc:sldChg chg="ord">
        <pc:chgData name="John D'Amore" userId="6c907a5d-b0f9-4fba-9ed8-239ca07eb4c3" providerId="ADAL" clId="{40713E06-2ECB-4691-B2D5-D3E9C3F5C5C2}" dt="2023-02-15T13:43:11.481" v="1997"/>
        <pc:sldMkLst>
          <pc:docMk/>
          <pc:sldMk cId="1161098648" sldId="4576"/>
        </pc:sldMkLst>
      </pc:sldChg>
      <pc:sldChg chg="ord">
        <pc:chgData name="John D'Amore" userId="6c907a5d-b0f9-4fba-9ed8-239ca07eb4c3" providerId="ADAL" clId="{40713E06-2ECB-4691-B2D5-D3E9C3F5C5C2}" dt="2023-02-15T13:43:05.225" v="1995"/>
        <pc:sldMkLst>
          <pc:docMk/>
          <pc:sldMk cId="1288486656" sldId="4582"/>
        </pc:sldMkLst>
      </pc:sldChg>
      <pc:sldChg chg="ord">
        <pc:chgData name="John D'Amore" userId="6c907a5d-b0f9-4fba-9ed8-239ca07eb4c3" providerId="ADAL" clId="{40713E06-2ECB-4691-B2D5-D3E9C3F5C5C2}" dt="2023-02-15T13:07:26.627" v="123"/>
        <pc:sldMkLst>
          <pc:docMk/>
          <pc:sldMk cId="962316291" sldId="4583"/>
        </pc:sldMkLst>
      </pc:sldChg>
      <pc:sldChg chg="del">
        <pc:chgData name="John D'Amore" userId="6c907a5d-b0f9-4fba-9ed8-239ca07eb4c3" providerId="ADAL" clId="{40713E06-2ECB-4691-B2D5-D3E9C3F5C5C2}" dt="2023-02-15T13:44:44.269" v="2001" actId="47"/>
        <pc:sldMkLst>
          <pc:docMk/>
          <pc:sldMk cId="1577912490" sldId="4584"/>
        </pc:sldMkLst>
      </pc:sldChg>
      <pc:sldChg chg="del">
        <pc:chgData name="John D'Amore" userId="6c907a5d-b0f9-4fba-9ed8-239ca07eb4c3" providerId="ADAL" clId="{40713E06-2ECB-4691-B2D5-D3E9C3F5C5C2}" dt="2023-02-15T13:44:44.269" v="2001" actId="47"/>
        <pc:sldMkLst>
          <pc:docMk/>
          <pc:sldMk cId="3899513379" sldId="4585"/>
        </pc:sldMkLst>
      </pc:sldChg>
      <pc:sldChg chg="modSp add mod">
        <pc:chgData name="John D'Amore" userId="6c907a5d-b0f9-4fba-9ed8-239ca07eb4c3" providerId="ADAL" clId="{40713E06-2ECB-4691-B2D5-D3E9C3F5C5C2}" dt="2023-02-15T13:45:21.690" v="2002" actId="403"/>
        <pc:sldMkLst>
          <pc:docMk/>
          <pc:sldMk cId="1099135102" sldId="4586"/>
        </pc:sldMkLst>
        <pc:spChg chg="mod">
          <ac:chgData name="John D'Amore" userId="6c907a5d-b0f9-4fba-9ed8-239ca07eb4c3" providerId="ADAL" clId="{40713E06-2ECB-4691-B2D5-D3E9C3F5C5C2}" dt="2023-02-15T13:06:49.841" v="118" actId="14100"/>
          <ac:spMkLst>
            <pc:docMk/>
            <pc:sldMk cId="1099135102" sldId="4586"/>
            <ac:spMk id="9" creationId="{C10F3235-EA9B-7CD2-1834-614E6C4B127E}"/>
          </ac:spMkLst>
        </pc:spChg>
        <pc:spChg chg="mod">
          <ac:chgData name="John D'Amore" userId="6c907a5d-b0f9-4fba-9ed8-239ca07eb4c3" providerId="ADAL" clId="{40713E06-2ECB-4691-B2D5-D3E9C3F5C5C2}" dt="2023-02-15T13:45:21.690" v="2002" actId="403"/>
          <ac:spMkLst>
            <pc:docMk/>
            <pc:sldMk cId="1099135102" sldId="4586"/>
            <ac:spMk id="10" creationId="{E58DA6DA-9F8D-7771-7513-A6D009109DF0}"/>
          </ac:spMkLst>
        </pc:spChg>
      </pc:sldChg>
      <pc:sldChg chg="addSp modSp new mod">
        <pc:chgData name="John D'Amore" userId="6c907a5d-b0f9-4fba-9ed8-239ca07eb4c3" providerId="ADAL" clId="{40713E06-2ECB-4691-B2D5-D3E9C3F5C5C2}" dt="2023-02-15T13:42:01.722" v="1993" actId="20577"/>
        <pc:sldMkLst>
          <pc:docMk/>
          <pc:sldMk cId="1278503923" sldId="4587"/>
        </pc:sldMkLst>
        <pc:spChg chg="mod">
          <ac:chgData name="John D'Amore" userId="6c907a5d-b0f9-4fba-9ed8-239ca07eb4c3" providerId="ADAL" clId="{40713E06-2ECB-4691-B2D5-D3E9C3F5C5C2}" dt="2023-02-15T13:07:50.113" v="175" actId="20577"/>
          <ac:spMkLst>
            <pc:docMk/>
            <pc:sldMk cId="1278503923" sldId="4587"/>
            <ac:spMk id="2" creationId="{6E10523A-827A-B1F5-8DCC-9B9D613E6B2C}"/>
          </ac:spMkLst>
        </pc:spChg>
        <pc:spChg chg="add mod">
          <ac:chgData name="John D'Amore" userId="6c907a5d-b0f9-4fba-9ed8-239ca07eb4c3" providerId="ADAL" clId="{40713E06-2ECB-4691-B2D5-D3E9C3F5C5C2}" dt="2023-02-15T13:42:01.722" v="1993" actId="20577"/>
          <ac:spMkLst>
            <pc:docMk/>
            <pc:sldMk cId="1278503923" sldId="4587"/>
            <ac:spMk id="3" creationId="{2EC923EA-5088-36AB-520D-7FCF4AF57FA0}"/>
          </ac:spMkLst>
        </pc:spChg>
      </pc:sldChg>
      <pc:sldChg chg="addSp delSp modSp new mod">
        <pc:chgData name="John D'Amore" userId="6c907a5d-b0f9-4fba-9ed8-239ca07eb4c3" providerId="ADAL" clId="{40713E06-2ECB-4691-B2D5-D3E9C3F5C5C2}" dt="2023-02-15T13:36:17.277" v="1695" actId="20577"/>
        <pc:sldMkLst>
          <pc:docMk/>
          <pc:sldMk cId="2265991043" sldId="4588"/>
        </pc:sldMkLst>
        <pc:spChg chg="del">
          <ac:chgData name="John D'Amore" userId="6c907a5d-b0f9-4fba-9ed8-239ca07eb4c3" providerId="ADAL" clId="{40713E06-2ECB-4691-B2D5-D3E9C3F5C5C2}" dt="2023-02-15T13:14:35.661" v="636" actId="478"/>
          <ac:spMkLst>
            <pc:docMk/>
            <pc:sldMk cId="2265991043" sldId="4588"/>
            <ac:spMk id="2" creationId="{6DC58CBB-EF19-603D-63C6-73E42EDC5943}"/>
          </ac:spMkLst>
        </pc:spChg>
        <pc:spChg chg="mod">
          <ac:chgData name="John D'Amore" userId="6c907a5d-b0f9-4fba-9ed8-239ca07eb4c3" providerId="ADAL" clId="{40713E06-2ECB-4691-B2D5-D3E9C3F5C5C2}" dt="2023-02-15T13:14:30.900" v="635" actId="20577"/>
          <ac:spMkLst>
            <pc:docMk/>
            <pc:sldMk cId="2265991043" sldId="4588"/>
            <ac:spMk id="3" creationId="{7BEF469B-F2DD-5540-BF91-651A5BD4A04D}"/>
          </ac:spMkLst>
        </pc:spChg>
        <pc:spChg chg="add mod">
          <ac:chgData name="John D'Amore" userId="6c907a5d-b0f9-4fba-9ed8-239ca07eb4c3" providerId="ADAL" clId="{40713E06-2ECB-4691-B2D5-D3E9C3F5C5C2}" dt="2023-02-15T13:36:17.277" v="1695" actId="20577"/>
          <ac:spMkLst>
            <pc:docMk/>
            <pc:sldMk cId="2265991043" sldId="4588"/>
            <ac:spMk id="4" creationId="{AACD80E6-8D7F-B23F-7B1D-3F8C5DBEE32C}"/>
          </ac:spMkLst>
        </pc:spChg>
        <pc:spChg chg="add mod">
          <ac:chgData name="John D'Amore" userId="6c907a5d-b0f9-4fba-9ed8-239ca07eb4c3" providerId="ADAL" clId="{40713E06-2ECB-4691-B2D5-D3E9C3F5C5C2}" dt="2023-02-15T13:17:09.274" v="694" actId="1076"/>
          <ac:spMkLst>
            <pc:docMk/>
            <pc:sldMk cId="2265991043" sldId="4588"/>
            <ac:spMk id="5" creationId="{9D4F83A7-E753-B6FA-4193-812DE56FA9C9}"/>
          </ac:spMkLst>
        </pc:spChg>
        <pc:spChg chg="add mod">
          <ac:chgData name="John D'Amore" userId="6c907a5d-b0f9-4fba-9ed8-239ca07eb4c3" providerId="ADAL" clId="{40713E06-2ECB-4691-B2D5-D3E9C3F5C5C2}" dt="2023-02-15T13:17:12.630" v="700" actId="20577"/>
          <ac:spMkLst>
            <pc:docMk/>
            <pc:sldMk cId="2265991043" sldId="4588"/>
            <ac:spMk id="6" creationId="{761446C6-1AD1-DB4E-7D6D-DD1A7E84F1E3}"/>
          </ac:spMkLst>
        </pc:spChg>
        <pc:spChg chg="add mod">
          <ac:chgData name="John D'Amore" userId="6c907a5d-b0f9-4fba-9ed8-239ca07eb4c3" providerId="ADAL" clId="{40713E06-2ECB-4691-B2D5-D3E9C3F5C5C2}" dt="2023-02-15T13:35:47.008" v="1649" actId="1076"/>
          <ac:spMkLst>
            <pc:docMk/>
            <pc:sldMk cId="2265991043" sldId="4588"/>
            <ac:spMk id="7" creationId="{50ABD56D-795E-5472-9E52-60642E5E8FE7}"/>
          </ac:spMkLst>
        </pc:spChg>
        <pc:picChg chg="add mod">
          <ac:chgData name="John D'Amore" userId="6c907a5d-b0f9-4fba-9ed8-239ca07eb4c3" providerId="ADAL" clId="{40713E06-2ECB-4691-B2D5-D3E9C3F5C5C2}" dt="2023-02-15T13:35:49.699" v="1650" actId="1076"/>
          <ac:picMkLst>
            <pc:docMk/>
            <pc:sldMk cId="2265991043" sldId="4588"/>
            <ac:picMk id="9" creationId="{6C125103-5E9B-3CBE-B4B2-BDC61D3D3B3C}"/>
          </ac:picMkLst>
        </pc:picChg>
        <pc:picChg chg="add mod">
          <ac:chgData name="John D'Amore" userId="6c907a5d-b0f9-4fba-9ed8-239ca07eb4c3" providerId="ADAL" clId="{40713E06-2ECB-4691-B2D5-D3E9C3F5C5C2}" dt="2023-02-15T13:19:32.991" v="797" actId="1076"/>
          <ac:picMkLst>
            <pc:docMk/>
            <pc:sldMk cId="2265991043" sldId="4588"/>
            <ac:picMk id="1026" creationId="{2C2D6B9B-BFAE-420D-2DBF-C4F2542E2415}"/>
          </ac:picMkLst>
        </pc:picChg>
        <pc:picChg chg="add del mod">
          <ac:chgData name="John D'Amore" userId="6c907a5d-b0f9-4fba-9ed8-239ca07eb4c3" providerId="ADAL" clId="{40713E06-2ECB-4691-B2D5-D3E9C3F5C5C2}" dt="2023-02-15T13:28:18.471" v="1218" actId="478"/>
          <ac:picMkLst>
            <pc:docMk/>
            <pc:sldMk cId="2265991043" sldId="4588"/>
            <ac:picMk id="1028" creationId="{E8B5959C-7630-F990-9D27-59966D9E5B9B}"/>
          </ac:picMkLst>
        </pc:picChg>
      </pc:sldChg>
      <pc:sldChg chg="addSp delSp modSp new mod">
        <pc:chgData name="John D'Amore" userId="6c907a5d-b0f9-4fba-9ed8-239ca07eb4c3" providerId="ADAL" clId="{40713E06-2ECB-4691-B2D5-D3E9C3F5C5C2}" dt="2023-02-15T13:39:16.424" v="1817" actId="20577"/>
        <pc:sldMkLst>
          <pc:docMk/>
          <pc:sldMk cId="1458069261" sldId="4589"/>
        </pc:sldMkLst>
        <pc:spChg chg="add del mod">
          <ac:chgData name="John D'Amore" userId="6c907a5d-b0f9-4fba-9ed8-239ca07eb4c3" providerId="ADAL" clId="{40713E06-2ECB-4691-B2D5-D3E9C3F5C5C2}" dt="2023-02-15T13:35:29.251" v="1646" actId="1076"/>
          <ac:spMkLst>
            <pc:docMk/>
            <pc:sldMk cId="1458069261" sldId="4589"/>
            <ac:spMk id="2" creationId="{E0267036-FBB5-BAB1-2C60-394A29CD5D5F}"/>
          </ac:spMkLst>
        </pc:spChg>
        <pc:spChg chg="mod">
          <ac:chgData name="John D'Amore" userId="6c907a5d-b0f9-4fba-9ed8-239ca07eb4c3" providerId="ADAL" clId="{40713E06-2ECB-4691-B2D5-D3E9C3F5C5C2}" dt="2023-02-15T13:39:16.424" v="1817" actId="20577"/>
          <ac:spMkLst>
            <pc:docMk/>
            <pc:sldMk cId="1458069261" sldId="4589"/>
            <ac:spMk id="3" creationId="{E8742B2B-2E61-CF1C-99B7-52EA6C6E2321}"/>
          </ac:spMkLst>
        </pc:spChg>
        <pc:picChg chg="add del mod">
          <ac:chgData name="John D'Amore" userId="6c907a5d-b0f9-4fba-9ed8-239ca07eb4c3" providerId="ADAL" clId="{40713E06-2ECB-4691-B2D5-D3E9C3F5C5C2}" dt="2023-02-15T13:24:40.990" v="1210"/>
          <ac:picMkLst>
            <pc:docMk/>
            <pc:sldMk cId="1458069261" sldId="4589"/>
            <ac:picMk id="2050" creationId="{736A14F0-96AB-3F15-6F8E-389AEDAA7DFB}"/>
          </ac:picMkLst>
        </pc:picChg>
      </pc:sldChg>
      <pc:sldChg chg="addSp delSp modSp new mod ord">
        <pc:chgData name="John D'Amore" userId="6c907a5d-b0f9-4fba-9ed8-239ca07eb4c3" providerId="ADAL" clId="{40713E06-2ECB-4691-B2D5-D3E9C3F5C5C2}" dt="2023-02-15T13:43:53.069" v="2000"/>
        <pc:sldMkLst>
          <pc:docMk/>
          <pc:sldMk cId="508797386" sldId="4590"/>
        </pc:sldMkLst>
        <pc:spChg chg="del">
          <ac:chgData name="John D'Amore" userId="6c907a5d-b0f9-4fba-9ed8-239ca07eb4c3" providerId="ADAL" clId="{40713E06-2ECB-4691-B2D5-D3E9C3F5C5C2}" dt="2023-02-15T13:37:35.509" v="1722" actId="478"/>
          <ac:spMkLst>
            <pc:docMk/>
            <pc:sldMk cId="508797386" sldId="4590"/>
            <ac:spMk id="2" creationId="{52495B50-35E1-F176-3FCD-95ACFF7C34AF}"/>
          </ac:spMkLst>
        </pc:spChg>
        <pc:spChg chg="mod">
          <ac:chgData name="John D'Amore" userId="6c907a5d-b0f9-4fba-9ed8-239ca07eb4c3" providerId="ADAL" clId="{40713E06-2ECB-4691-B2D5-D3E9C3F5C5C2}" dt="2023-02-15T13:38:58.023" v="1788" actId="20577"/>
          <ac:spMkLst>
            <pc:docMk/>
            <pc:sldMk cId="508797386" sldId="4590"/>
            <ac:spMk id="3" creationId="{58A2E725-79D7-DB48-3F4C-31D79FB4DECC}"/>
          </ac:spMkLst>
        </pc:spChg>
        <pc:spChg chg="add mod">
          <ac:chgData name="John D'Amore" userId="6c907a5d-b0f9-4fba-9ed8-239ca07eb4c3" providerId="ADAL" clId="{40713E06-2ECB-4691-B2D5-D3E9C3F5C5C2}" dt="2023-02-15T13:38:16.985" v="1726" actId="1076"/>
          <ac:spMkLst>
            <pc:docMk/>
            <pc:sldMk cId="508797386" sldId="4590"/>
            <ac:spMk id="6" creationId="{78EF7BF6-25F5-B4B7-AF76-B6CD456F87EA}"/>
          </ac:spMkLst>
        </pc:spChg>
        <pc:spChg chg="add mod">
          <ac:chgData name="John D'Amore" userId="6c907a5d-b0f9-4fba-9ed8-239ca07eb4c3" providerId="ADAL" clId="{40713E06-2ECB-4691-B2D5-D3E9C3F5C5C2}" dt="2023-02-15T13:40:50.746" v="1921" actId="1076"/>
          <ac:spMkLst>
            <pc:docMk/>
            <pc:sldMk cId="508797386" sldId="4590"/>
            <ac:spMk id="7" creationId="{59D690E0-8C54-94F8-908B-2E2555102BF0}"/>
          </ac:spMkLst>
        </pc:spChg>
        <pc:spChg chg="add mod">
          <ac:chgData name="John D'Amore" userId="6c907a5d-b0f9-4fba-9ed8-239ca07eb4c3" providerId="ADAL" clId="{40713E06-2ECB-4691-B2D5-D3E9C3F5C5C2}" dt="2023-02-15T13:40:50.746" v="1921" actId="1076"/>
          <ac:spMkLst>
            <pc:docMk/>
            <pc:sldMk cId="508797386" sldId="4590"/>
            <ac:spMk id="8" creationId="{5155CE4C-662E-2392-F67B-0918AC9B9251}"/>
          </ac:spMkLst>
        </pc:spChg>
        <pc:spChg chg="add mod">
          <ac:chgData name="John D'Amore" userId="6c907a5d-b0f9-4fba-9ed8-239ca07eb4c3" providerId="ADAL" clId="{40713E06-2ECB-4691-B2D5-D3E9C3F5C5C2}" dt="2023-02-15T13:40:10.685" v="1825" actId="13926"/>
          <ac:spMkLst>
            <pc:docMk/>
            <pc:sldMk cId="508797386" sldId="4590"/>
            <ac:spMk id="10" creationId="{27AEC784-D59A-E46E-D84F-735F4AF6A92D}"/>
          </ac:spMkLst>
        </pc:spChg>
        <pc:spChg chg="add mod">
          <ac:chgData name="John D'Amore" userId="6c907a5d-b0f9-4fba-9ed8-239ca07eb4c3" providerId="ADAL" clId="{40713E06-2ECB-4691-B2D5-D3E9C3F5C5C2}" dt="2023-02-15T13:40:44.377" v="1920" actId="20577"/>
          <ac:spMkLst>
            <pc:docMk/>
            <pc:sldMk cId="508797386" sldId="4590"/>
            <ac:spMk id="11" creationId="{820D38B3-0BCD-90D3-AEBE-26F599D72389}"/>
          </ac:spMkLst>
        </pc:spChg>
        <pc:picChg chg="add mod">
          <ac:chgData name="John D'Amore" userId="6c907a5d-b0f9-4fba-9ed8-239ca07eb4c3" providerId="ADAL" clId="{40713E06-2ECB-4691-B2D5-D3E9C3F5C5C2}" dt="2023-02-15T13:38:02.768" v="1724" actId="1076"/>
          <ac:picMkLst>
            <pc:docMk/>
            <pc:sldMk cId="508797386" sldId="4590"/>
            <ac:picMk id="4" creationId="{140A2C0F-7AEC-937E-419B-1B707D135BD6}"/>
          </ac:picMkLst>
        </pc:picChg>
        <pc:picChg chg="add mod">
          <ac:chgData name="John D'Amore" userId="6c907a5d-b0f9-4fba-9ed8-239ca07eb4c3" providerId="ADAL" clId="{40713E06-2ECB-4691-B2D5-D3E9C3F5C5C2}" dt="2023-02-15T13:38:16.985" v="1726" actId="1076"/>
          <ac:picMkLst>
            <pc:docMk/>
            <pc:sldMk cId="508797386" sldId="4590"/>
            <ac:picMk id="5" creationId="{06748A06-4C6F-9BFE-29D0-80481728B11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03C1BD-1204-5F4D-91B0-581DD4F0D15A}" type="datetimeFigureOut">
              <a:rPr lang="en-US" smtClean="0"/>
              <a:t>4/13/2023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BD4B1-1280-7548-9F4C-5B66515A9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418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BD4B1-1280-7548-9F4C-5B66515A94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86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8A602-41FD-40B7-9B89-EAC3FAE8691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7419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8A602-41FD-40B7-9B89-EAC3FAE8691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2290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8A602-41FD-40B7-9B89-EAC3FAE86917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208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2021 and 2022 have been very busy years in terms of advancing IPS. As a summary</a:t>
            </a:r>
          </a:p>
          <a:p>
            <a:pPr marL="171450" indent="-171450">
              <a:buFontTx/>
              <a:buChar char="-"/>
            </a:pPr>
            <a:r>
              <a:rPr lang="en-US" dirty="0"/>
              <a:t>Support for 5 GDHP mini-connectathons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Support for 5 HL7 multi-day connectathons (counting September 2022)</a:t>
            </a:r>
          </a:p>
          <a:p>
            <a:pPr marL="171450" indent="-171450">
              <a:buFontTx/>
              <a:buChar char="-"/>
            </a:pPr>
            <a:r>
              <a:rPr lang="en-US" dirty="0"/>
              <a:t>Major presentation at national and international conferences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advancement of demos, tools, events and prototypes through many global partners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BD4B1-1280-7548-9F4C-5B66515A941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68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3.jpg"/><Relationship Id="rId7" Type="http://schemas.openxmlformats.org/officeDocument/2006/relationships/hyperlink" Target="mailto:GDHP-Secretariat-US@hhs.gov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jp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E37380DB-68F3-4752-0DD3-C52FA1CE45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05" b="50401"/>
          <a:stretch/>
        </p:blipFill>
        <p:spPr>
          <a:xfrm rot="5400000" flipV="1">
            <a:off x="10545784" y="3516263"/>
            <a:ext cx="1730181" cy="15622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67776B-86A8-2A90-29EE-686D5F14CE4D}"/>
              </a:ext>
            </a:extLst>
          </p:cNvPr>
          <p:cNvSpPr/>
          <p:nvPr userDrawn="1"/>
        </p:nvSpPr>
        <p:spPr>
          <a:xfrm>
            <a:off x="0" y="-1"/>
            <a:ext cx="12192000" cy="3941573"/>
          </a:xfrm>
          <a:prstGeom prst="rect">
            <a:avLst/>
          </a:prstGeom>
          <a:solidFill>
            <a:srgbClr val="000413"/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25FE08-F0E2-2898-4FAA-010E26DF8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/>
          </a:blip>
          <a:srcRect t="6550" b="14349"/>
          <a:stretch/>
        </p:blipFill>
        <p:spPr>
          <a:xfrm>
            <a:off x="3333623" y="1"/>
            <a:ext cx="8858377" cy="39415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9DE670-2D70-22DC-BA0B-A75311E3730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74000"/>
          </a:blip>
          <a:srcRect t="12957" b="12957"/>
          <a:stretch/>
        </p:blipFill>
        <p:spPr>
          <a:xfrm>
            <a:off x="0" y="-1"/>
            <a:ext cx="12191996" cy="3941572"/>
          </a:xfrm>
          <a:prstGeom prst="rect">
            <a:avLst/>
          </a:prstGeom>
        </p:spPr>
      </p:pic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DA2A3755-985E-A945-B10A-918D110622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11449" y="4285427"/>
            <a:ext cx="5711687" cy="763194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l">
              <a:lnSpc>
                <a:spcPts val="1800"/>
              </a:lnSpc>
              <a:spcBef>
                <a:spcPts val="1600"/>
              </a:spcBef>
              <a:spcAft>
                <a:spcPts val="0"/>
              </a:spcAft>
              <a:buNone/>
              <a:defRPr sz="1600" b="1" spc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OPTIONAL PRESENTER INFORMATION</a:t>
            </a:r>
            <a:br>
              <a:rPr lang="en-US" dirty="0"/>
            </a:br>
            <a:r>
              <a:rPr lang="en-US" dirty="0"/>
              <a:t>NAME, TITLE, ORGANIZATION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8F6529F8-43B2-6346-AED6-5AB278A850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1449" y="1826333"/>
            <a:ext cx="8270504" cy="199597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4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add title. </a:t>
            </a:r>
            <a:br>
              <a:rPr lang="en-US" dirty="0"/>
            </a:br>
            <a:r>
              <a:rPr lang="en-US" dirty="0"/>
              <a:t>Limit to title length </a:t>
            </a:r>
            <a:br>
              <a:rPr lang="en-US" dirty="0"/>
            </a:br>
            <a:r>
              <a:rPr lang="en-US" dirty="0"/>
              <a:t>to 2-3 lines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AEF5427-57E1-A13D-6BA9-D6CD0CC45C8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0549" y="497242"/>
            <a:ext cx="2762251" cy="92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97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itle, Text and Image Re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0BA3573D-047C-E642-BB28-F06B1E7FA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86809" y="4029122"/>
            <a:ext cx="4961659" cy="2156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6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dirty="0"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</a:pPr>
            <a:r>
              <a:rPr lang="en-US"/>
              <a:t>Third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84D10-A49C-5A4E-AFCB-93697C6F1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809" y="3141225"/>
            <a:ext cx="4961659" cy="807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600" dirty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dirty="0"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marL="0" lvl="0" indent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B86ECF-04BD-A641-80D9-0558BBF3DEA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16560" y="914403"/>
            <a:ext cx="5893449" cy="52708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EC87AC-E1F0-A647-B21A-A0B823880D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1025" y="1708681"/>
            <a:ext cx="4958387" cy="135257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text. Limit to 2 to 3 lines 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C81516B-6F32-BAA7-3C82-F4DE18FDFCDF}"/>
              </a:ext>
            </a:extLst>
          </p:cNvPr>
          <p:cNvSpPr txBox="1">
            <a:spLocks/>
          </p:cNvSpPr>
          <p:nvPr userDrawn="1"/>
        </p:nvSpPr>
        <p:spPr>
          <a:xfrm>
            <a:off x="-30480" y="354136"/>
            <a:ext cx="4470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99C3163-F19B-2C48-9165-2CFC1523AB8D}" type="slidenum">
              <a:rPr lang="en-US" sz="1100" b="1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49BE03-95E3-D7C1-0EBF-4460B6CE1E43}"/>
              </a:ext>
            </a:extLst>
          </p:cNvPr>
          <p:cNvSpPr/>
          <p:nvPr userDrawn="1"/>
        </p:nvSpPr>
        <p:spPr>
          <a:xfrm>
            <a:off x="-30480" y="0"/>
            <a:ext cx="12222480" cy="17157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074F0CCE-B1F0-8DDC-27AB-EFBDFDCBDA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56326" y="6309612"/>
            <a:ext cx="1259840" cy="348027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375D388E-DA6E-3CEA-DC32-51686D4FD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9317" y="6309612"/>
            <a:ext cx="8143831" cy="348027"/>
          </a:xfrm>
          <a:prstGeom prst="rect">
            <a:avLst/>
          </a:prstGeom>
        </p:spPr>
        <p:txBody>
          <a:bodyPr/>
          <a:lstStyle>
            <a:lvl1pPr algn="l">
              <a:defRPr sz="11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4" name="Picture 3" descr="GDHP logo">
            <a:extLst>
              <a:ext uri="{FF2B5EF4-FFF2-40B4-BE49-F238E27FC236}">
                <a16:creationId xmlns:a16="http://schemas.microsoft.com/office/drawing/2014/main" id="{3BD3994B-5731-9408-D6D6-4EE93DB234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81819" y="687057"/>
            <a:ext cx="1739060" cy="58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29325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B3E47B8-F623-6B43-84B6-D21CD03350C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09925" y="1851836"/>
            <a:ext cx="5080927" cy="60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182880" tIns="45720" rIns="182880" bIns="45720" rtlCol="0" anchor="ctr">
            <a:noAutofit/>
          </a:bodyPr>
          <a:lstStyle>
            <a:lvl1pPr>
              <a:defRPr lang="en-US" sz="18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defRPr lang="en-US" b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2400" b="0"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marL="0" marR="0" lvl="0" indent="0" defTabSz="1828389" fontAlgn="auto">
              <a:lnSpc>
                <a:spcPts val="228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B21AF683-2E05-E648-88E9-C1C3660700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9925" y="2597427"/>
            <a:ext cx="5080927" cy="35765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1800" dirty="0">
                <a:latin typeface="+mn-lt"/>
                <a:cs typeface="Arial" panose="020B0604020202020204" pitchFamily="34" charset="0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84D10-A49C-5A4E-AFCB-93697C6F1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778" y="1851836"/>
            <a:ext cx="5080927" cy="60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182880" tIns="45720" rIns="182880" bIns="45720" rtlCol="0" anchor="ctr">
            <a:noAutofit/>
          </a:bodyPr>
          <a:lstStyle>
            <a:lvl1pPr>
              <a:defRPr lang="en-US" sz="1800" b="1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defRPr lang="en-US" b="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2400" b="0" dirty="0"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marL="0" marR="0" lvl="0" indent="0" defTabSz="1828389" fontAlgn="auto">
              <a:lnSpc>
                <a:spcPts val="228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58E9F277-C239-5141-9D11-5871B62B70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6778" y="2597426"/>
            <a:ext cx="5080927" cy="3576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dirty="0">
                <a:latin typeface="+mn-lt"/>
                <a:cs typeface="Arial" panose="020B0604020202020204" pitchFamily="34" charset="0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EC87AC-E1F0-A647-B21A-A0B823880D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0993" y="595889"/>
            <a:ext cx="9015984" cy="83181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8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style. Limit titles to 2 lines. Longer descriptions should be placed in text below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2A1977B-1C42-C64A-743D-68937C5A40D3}"/>
              </a:ext>
            </a:extLst>
          </p:cNvPr>
          <p:cNvSpPr txBox="1">
            <a:spLocks/>
          </p:cNvSpPr>
          <p:nvPr userDrawn="1"/>
        </p:nvSpPr>
        <p:spPr>
          <a:xfrm>
            <a:off x="-30480" y="354136"/>
            <a:ext cx="4470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99C3163-F19B-2C48-9165-2CFC1523AB8D}" type="slidenum">
              <a:rPr lang="en-US" sz="1100" b="1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31A73EC-D79E-1092-C297-0FB462B2636B}"/>
              </a:ext>
            </a:extLst>
          </p:cNvPr>
          <p:cNvSpPr/>
          <p:nvPr userDrawn="1"/>
        </p:nvSpPr>
        <p:spPr>
          <a:xfrm>
            <a:off x="-30480" y="0"/>
            <a:ext cx="12222480" cy="17157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F851FCC1-23A2-FC73-3891-6F47717578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56326" y="6309612"/>
            <a:ext cx="1259840" cy="348027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ECCC7105-B89A-0094-2772-A9D7F44A8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9317" y="6309612"/>
            <a:ext cx="8143831" cy="348027"/>
          </a:xfrm>
          <a:prstGeom prst="rect">
            <a:avLst/>
          </a:prstGeom>
        </p:spPr>
        <p:txBody>
          <a:bodyPr/>
          <a:lstStyle>
            <a:lvl1pPr algn="l">
              <a:defRPr sz="11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4" name="Picture 3" descr="GDHP logo">
            <a:extLst>
              <a:ext uri="{FF2B5EF4-FFF2-40B4-BE49-F238E27FC236}">
                <a16:creationId xmlns:a16="http://schemas.microsoft.com/office/drawing/2014/main" id="{06646871-62C8-244D-0D0B-2045DE42F0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81819" y="687057"/>
            <a:ext cx="1739060" cy="58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08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24AC3476-0F38-1847-A7B3-293065D22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8808"/>
          <a:stretch/>
        </p:blipFill>
        <p:spPr>
          <a:xfrm>
            <a:off x="-680485" y="-60500"/>
            <a:ext cx="12872485" cy="69185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4D6034B5-BD90-CD46-B284-E1ACCD1D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7633" y="2563096"/>
            <a:ext cx="8877139" cy="1519806"/>
          </a:xfrm>
          <a:prstGeom prst="rect">
            <a:avLst/>
          </a:prstGeom>
          <a:noFill/>
        </p:spPr>
        <p:txBody>
          <a:bodyPr lIns="914400" tIns="365760" rIns="457200" bIns="365760" anchor="ctr" anchorCtr="0">
            <a:noAutofit/>
          </a:bodyPr>
          <a:lstStyle>
            <a:lvl1pPr>
              <a:defRPr sz="3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6D6D178A-C957-E2BF-DF3F-8A3655568637}"/>
              </a:ext>
            </a:extLst>
          </p:cNvPr>
          <p:cNvSpPr txBox="1">
            <a:spLocks/>
          </p:cNvSpPr>
          <p:nvPr userDrawn="1"/>
        </p:nvSpPr>
        <p:spPr>
          <a:xfrm>
            <a:off x="-30480" y="354136"/>
            <a:ext cx="4470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99C3163-F19B-2C48-9165-2CFC1523AB8D}" type="slidenum">
              <a:rPr lang="en-US" sz="11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8B1E39-5AC8-A024-8C40-7126BEF703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3519" y="5961380"/>
            <a:ext cx="1737360" cy="57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366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F6529F8-43B2-6346-AED6-5AB278A850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8976" y="3099720"/>
            <a:ext cx="3084570" cy="53917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FA5A66-FF2D-6180-7BCF-043C8F0063B5}"/>
              </a:ext>
            </a:extLst>
          </p:cNvPr>
          <p:cNvSpPr/>
          <p:nvPr userDrawn="1"/>
        </p:nvSpPr>
        <p:spPr>
          <a:xfrm>
            <a:off x="-1176662" y="2787127"/>
            <a:ext cx="4813005" cy="7797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9DFD2F-2794-9F15-E6CD-54FEA6B0DDBE}"/>
              </a:ext>
            </a:extLst>
          </p:cNvPr>
          <p:cNvGrpSpPr/>
          <p:nvPr userDrawn="1"/>
        </p:nvGrpSpPr>
        <p:grpSpPr>
          <a:xfrm>
            <a:off x="-2" y="-1"/>
            <a:ext cx="12192002" cy="1905001"/>
            <a:chOff x="-2" y="-1"/>
            <a:chExt cx="12192002" cy="1905001"/>
          </a:xfrm>
        </p:grpSpPr>
        <p:pic>
          <p:nvPicPr>
            <p:cNvPr id="5" name="Graphic 3">
              <a:extLst>
                <a:ext uri="{FF2B5EF4-FFF2-40B4-BE49-F238E27FC236}">
                  <a16:creationId xmlns:a16="http://schemas.microsoft.com/office/drawing/2014/main" id="{4D767BB4-8B75-B413-6182-67DC3FF95C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1" y="1"/>
              <a:ext cx="12191999" cy="190499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9469F7-70A7-813F-EEDE-3E910E2E68F4}"/>
                </a:ext>
              </a:extLst>
            </p:cNvPr>
            <p:cNvSpPr/>
            <p:nvPr userDrawn="1"/>
          </p:nvSpPr>
          <p:spPr>
            <a:xfrm>
              <a:off x="0" y="-1"/>
              <a:ext cx="12192000" cy="1904999"/>
            </a:xfrm>
            <a:prstGeom prst="rect">
              <a:avLst/>
            </a:prstGeom>
            <a:solidFill>
              <a:srgbClr val="000413"/>
            </a:solidFill>
            <a:ln w="3810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F394F3E-6855-3A3C-D91F-2B3594B36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alphaModFix amt="74000"/>
            </a:blip>
            <a:srcRect t="9440" b="44427"/>
            <a:stretch/>
          </p:blipFill>
          <p:spPr>
            <a:xfrm>
              <a:off x="4851399" y="0"/>
              <a:ext cx="7340599" cy="1904999"/>
            </a:xfrm>
            <a:prstGeom prst="rect">
              <a:avLst/>
            </a:prstGeom>
          </p:spPr>
        </p:pic>
        <p:pic>
          <p:nvPicPr>
            <p:cNvPr id="9" name="Picture 8" descr="Background pattern&#10;&#10;Description automatically generated">
              <a:extLst>
                <a:ext uri="{FF2B5EF4-FFF2-40B4-BE49-F238E27FC236}">
                  <a16:creationId xmlns:a16="http://schemas.microsoft.com/office/drawing/2014/main" id="{228470D5-7183-1D67-B87C-A458B19F1E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alphaModFix amt="74000"/>
            </a:blip>
            <a:srcRect t="21272" b="19602"/>
            <a:stretch/>
          </p:blipFill>
          <p:spPr>
            <a:xfrm>
              <a:off x="-2" y="1"/>
              <a:ext cx="12192000" cy="1904998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CEB069D7-87C5-DCE6-46E9-0FC8CE2EEA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0549" y="497242"/>
              <a:ext cx="2762251" cy="92075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504EBDB-65BB-C564-1F81-6F53915D2B4C}"/>
              </a:ext>
            </a:extLst>
          </p:cNvPr>
          <p:cNvSpPr txBox="1"/>
          <p:nvPr userDrawn="1"/>
        </p:nvSpPr>
        <p:spPr>
          <a:xfrm>
            <a:off x="728974" y="3841971"/>
            <a:ext cx="7310126" cy="1290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For more information contact us at: </a:t>
            </a:r>
            <a:br>
              <a:rPr lang="en-US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hlinkClick r:id="rId7"/>
              </a:rPr>
              <a:t>GDHP-Secretariat-US@hhs.gov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0000"/>
              </a:lnSpc>
              <a:spcBef>
                <a:spcPts val="2400"/>
              </a:spcBef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Learn more at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GDHP.health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Picture 13" descr="A doctor using a computer&#10;&#10;Description automatically generated with low confidence">
            <a:extLst>
              <a:ext uri="{FF2B5EF4-FFF2-40B4-BE49-F238E27FC236}">
                <a16:creationId xmlns:a16="http://schemas.microsoft.com/office/drawing/2014/main" id="{5D383D87-979F-B33D-E0A4-009AF9A3E6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r="31321"/>
          <a:stretch/>
        </p:blipFill>
        <p:spPr>
          <a:xfrm>
            <a:off x="6095998" y="1376768"/>
            <a:ext cx="4555451" cy="49304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621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859976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- r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248" y="1828800"/>
            <a:ext cx="10515600" cy="4352544"/>
          </a:xfrm>
          <a:prstGeom prst="rect">
            <a:avLst/>
          </a:prstGeom>
        </p:spPr>
        <p:txBody>
          <a:bodyPr/>
          <a:lstStyle>
            <a:lvl1pPr marL="231775" marR="0" indent="-2206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baseline="0">
                <a:solidFill>
                  <a:schemeClr val="tx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2pPr>
            <a:lvl3pPr marL="1143000" indent="-228600">
              <a:tabLst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057CCA6-2CB3-4D21-812F-F9EB22E96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46" y="6438237"/>
            <a:ext cx="531125" cy="303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038E7E8-EE79-433E-AEA1-8CD143A58A5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8358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A5826-B6E0-2345-AD77-F075DDF65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8160A-CA90-7043-A798-B762637FE5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3932" y="6356349"/>
            <a:ext cx="1073676" cy="365125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5BA446-2B8B-1D48-98FB-AFABCB19F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C0FC2-9B22-C244-A5AE-1911A1D62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E0375-832E-2F44-9568-91CDB2A6B5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8538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DA2A3755-985E-A945-B10A-918D110622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11449" y="4667024"/>
            <a:ext cx="5711687" cy="763194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l">
              <a:lnSpc>
                <a:spcPts val="1800"/>
              </a:lnSpc>
              <a:spcBef>
                <a:spcPts val="1600"/>
              </a:spcBef>
              <a:spcAft>
                <a:spcPts val="0"/>
              </a:spcAft>
              <a:buNone/>
              <a:defRPr sz="1600" b="1" spc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OPTIONAL PRESENTER INFORMATION</a:t>
            </a:r>
            <a:br>
              <a:rPr lang="en-US" dirty="0"/>
            </a:br>
            <a:r>
              <a:rPr lang="en-US" dirty="0"/>
              <a:t>NAME, TITLE, ORGANIZATION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8F6529F8-43B2-6346-AED6-5AB278A850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1449" y="2536583"/>
            <a:ext cx="8270504" cy="199597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add title. </a:t>
            </a:r>
            <a:br>
              <a:rPr lang="en-US" dirty="0"/>
            </a:br>
            <a:r>
              <a:rPr lang="en-US" dirty="0"/>
              <a:t>Limit to title length </a:t>
            </a:r>
            <a:br>
              <a:rPr lang="en-US" dirty="0"/>
            </a:br>
            <a:r>
              <a:rPr lang="en-US" dirty="0"/>
              <a:t>to 2-3 lines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886841-9918-E782-F1A3-CBAD39E67C79}"/>
              </a:ext>
            </a:extLst>
          </p:cNvPr>
          <p:cNvGrpSpPr/>
          <p:nvPr userDrawn="1"/>
        </p:nvGrpSpPr>
        <p:grpSpPr>
          <a:xfrm>
            <a:off x="-2" y="-1"/>
            <a:ext cx="12192002" cy="1905001"/>
            <a:chOff x="-2" y="-1"/>
            <a:chExt cx="12192002" cy="1905001"/>
          </a:xfrm>
        </p:grpSpPr>
        <p:pic>
          <p:nvPicPr>
            <p:cNvPr id="12" name="Graphic 3">
              <a:extLst>
                <a:ext uri="{FF2B5EF4-FFF2-40B4-BE49-F238E27FC236}">
                  <a16:creationId xmlns:a16="http://schemas.microsoft.com/office/drawing/2014/main" id="{8AFAC295-9EDB-0689-3572-71C1A0A8E0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1" y="1"/>
              <a:ext cx="12191999" cy="1904999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2F4C97F-DEAB-9641-ECCF-CA63DC624377}"/>
                </a:ext>
              </a:extLst>
            </p:cNvPr>
            <p:cNvSpPr/>
            <p:nvPr userDrawn="1"/>
          </p:nvSpPr>
          <p:spPr>
            <a:xfrm>
              <a:off x="0" y="-1"/>
              <a:ext cx="12192000" cy="1904999"/>
            </a:xfrm>
            <a:prstGeom prst="rect">
              <a:avLst/>
            </a:prstGeom>
            <a:solidFill>
              <a:srgbClr val="000413"/>
            </a:solidFill>
            <a:ln w="3810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6F495DB-5C6B-94A0-5D3E-1645FE938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alphaModFix amt="74000"/>
            </a:blip>
            <a:srcRect t="9440" b="44427"/>
            <a:stretch/>
          </p:blipFill>
          <p:spPr>
            <a:xfrm>
              <a:off x="4851399" y="0"/>
              <a:ext cx="7340599" cy="1904999"/>
            </a:xfrm>
            <a:prstGeom prst="rect">
              <a:avLst/>
            </a:prstGeom>
          </p:spPr>
        </p:pic>
        <p:pic>
          <p:nvPicPr>
            <p:cNvPr id="6" name="Picture 5" descr="Background pattern&#10;&#10;Description automatically generated">
              <a:extLst>
                <a:ext uri="{FF2B5EF4-FFF2-40B4-BE49-F238E27FC236}">
                  <a16:creationId xmlns:a16="http://schemas.microsoft.com/office/drawing/2014/main" id="{E4C08ECA-56A5-583C-1BE0-95677376653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alphaModFix amt="74000"/>
            </a:blip>
            <a:srcRect t="21272" b="19602"/>
            <a:stretch/>
          </p:blipFill>
          <p:spPr>
            <a:xfrm>
              <a:off x="-2" y="1"/>
              <a:ext cx="12192000" cy="1904998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08DB205-C825-2BD9-6BE3-987B0D921E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0549" y="497242"/>
              <a:ext cx="2762251" cy="920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1653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Lar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BA286-50AF-0048-A3FB-B2FE65D9AB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56326" y="6309612"/>
            <a:ext cx="1259840" cy="348027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A98936B-9BEC-F84C-B5DA-8EC845CF5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9317" y="6309612"/>
            <a:ext cx="8143831" cy="348027"/>
          </a:xfrm>
          <a:prstGeom prst="rect">
            <a:avLst/>
          </a:prstGeom>
        </p:spPr>
        <p:txBody>
          <a:bodyPr/>
          <a:lstStyle>
            <a:lvl1pPr algn="l">
              <a:defRPr sz="11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84D10-A49C-5A4E-AFCB-93697C6F1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777" y="1749287"/>
            <a:ext cx="10593832" cy="443177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defRPr sz="18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>
              <a:spcAft>
                <a:spcPts val="12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Aft>
                <a:spcPts val="12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EC87AC-E1F0-A647-B21A-A0B823880D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0993" y="595889"/>
            <a:ext cx="9016393" cy="83181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8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style. Limit titles to 2 lines. Longer descriptions should be placed in text below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B273BF8-10DB-0317-DC33-358A9D7DD1B4}"/>
              </a:ext>
            </a:extLst>
          </p:cNvPr>
          <p:cNvSpPr txBox="1">
            <a:spLocks/>
          </p:cNvSpPr>
          <p:nvPr userDrawn="1"/>
        </p:nvSpPr>
        <p:spPr>
          <a:xfrm>
            <a:off x="-30480" y="354136"/>
            <a:ext cx="4470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99C3163-F19B-2C48-9165-2CFC1523AB8D}" type="slidenum">
              <a:rPr lang="en-US" sz="1100" b="1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 descr="GDHP logo">
            <a:extLst>
              <a:ext uri="{FF2B5EF4-FFF2-40B4-BE49-F238E27FC236}">
                <a16:creationId xmlns:a16="http://schemas.microsoft.com/office/drawing/2014/main" id="{849ABDD1-85FA-8C2B-606E-B7573EDE8C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81819" y="687057"/>
            <a:ext cx="1739060" cy="58093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8E96C6D-E251-ECA2-33D2-1057F07F41DF}"/>
              </a:ext>
            </a:extLst>
          </p:cNvPr>
          <p:cNvSpPr/>
          <p:nvPr userDrawn="1"/>
        </p:nvSpPr>
        <p:spPr>
          <a:xfrm>
            <a:off x="-30480" y="0"/>
            <a:ext cx="12222480" cy="17157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613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84D10-A49C-5A4E-AFCB-93697C6F1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777" y="1749287"/>
            <a:ext cx="4709160" cy="443177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Aft>
                <a:spcPts val="12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Aft>
                <a:spcPts val="12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037A7EA-F182-D22C-80E2-13DC8AAA12E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5687612" y="1749287"/>
            <a:ext cx="4709160" cy="443177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Aft>
                <a:spcPts val="12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Aft>
                <a:spcPts val="12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E31CD0B-494C-CF0A-9191-A27BCA65F5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56326" y="6309612"/>
            <a:ext cx="1259840" cy="348027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C1C489A-46A6-CCF2-1B62-576E9FA57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9317" y="6309612"/>
            <a:ext cx="8143831" cy="348027"/>
          </a:xfrm>
          <a:prstGeom prst="rect">
            <a:avLst/>
          </a:prstGeom>
        </p:spPr>
        <p:txBody>
          <a:bodyPr/>
          <a:lstStyle>
            <a:lvl1pPr algn="l">
              <a:defRPr sz="11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0311A46-3A64-3BDC-B5C6-FE9C9FB5C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0994" y="595889"/>
            <a:ext cx="9015984" cy="83181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8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style. Limit titles to 2 lines. Longer descriptions should be placed in text below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F65D3C0-E3B5-F643-9399-47B405C5BB86}"/>
              </a:ext>
            </a:extLst>
          </p:cNvPr>
          <p:cNvSpPr txBox="1">
            <a:spLocks/>
          </p:cNvSpPr>
          <p:nvPr userDrawn="1"/>
        </p:nvSpPr>
        <p:spPr>
          <a:xfrm>
            <a:off x="-30480" y="354136"/>
            <a:ext cx="4470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99C3163-F19B-2C48-9165-2CFC1523AB8D}" type="slidenum">
              <a:rPr lang="en-US" sz="1100" b="1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BBA1FC-1815-B321-45A0-6F940ECB781C}"/>
              </a:ext>
            </a:extLst>
          </p:cNvPr>
          <p:cNvSpPr/>
          <p:nvPr userDrawn="1"/>
        </p:nvSpPr>
        <p:spPr>
          <a:xfrm>
            <a:off x="-30480" y="0"/>
            <a:ext cx="12222480" cy="17157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 descr="GDHP logo">
            <a:extLst>
              <a:ext uri="{FF2B5EF4-FFF2-40B4-BE49-F238E27FC236}">
                <a16:creationId xmlns:a16="http://schemas.microsoft.com/office/drawing/2014/main" id="{ED0F8FC4-D3DE-B9A1-5ACB-AC5EF12613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81819" y="687057"/>
            <a:ext cx="1739060" cy="58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2522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C87AC-E1F0-A647-B21A-A0B823880D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0992" y="595889"/>
            <a:ext cx="9015984" cy="83181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8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style. Limit titles to 2 lines. Longer descriptions should be placed in text below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09F9D3E-FA85-8E63-4248-3347163A71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993" y="2001520"/>
            <a:ext cx="3242520" cy="418592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  <a:defRPr lang="en-US" sz="2000"/>
            </a:lvl1pPr>
            <a:lvl2pPr>
              <a:defRPr sz="18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FA2FA7E4-7A40-5816-6FF3-414DDC83C5C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474740" y="2001520"/>
            <a:ext cx="3242520" cy="418592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  <a:defRPr lang="en-US" sz="2000"/>
            </a:lvl1pPr>
            <a:lvl2pPr>
              <a:defRPr sz="18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1821D75-430A-C906-AD69-E4118042F2C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208487" y="2001520"/>
            <a:ext cx="3242520" cy="418592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  <a:defRPr lang="en-US" sz="2000" dirty="0" smtClean="0"/>
            </a:lvl1pPr>
            <a:lvl2pPr>
              <a:buClr>
                <a:schemeClr val="tx1"/>
              </a:buClr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chemeClr val="tx1"/>
              </a:buClr>
              <a:defRPr lang="en-US" sz="1800" dirty="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516788F-917B-F66E-B07F-1C6BA95B09D5}"/>
              </a:ext>
            </a:extLst>
          </p:cNvPr>
          <p:cNvSpPr txBox="1">
            <a:spLocks/>
          </p:cNvSpPr>
          <p:nvPr userDrawn="1"/>
        </p:nvSpPr>
        <p:spPr>
          <a:xfrm>
            <a:off x="-30480" y="354136"/>
            <a:ext cx="4470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99C3163-F19B-2C48-9165-2CFC1523AB8D}" type="slidenum">
              <a:rPr lang="en-US" sz="1100" b="1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FBC84BCF-EAF5-1A51-2F12-B096384873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56326" y="6309612"/>
            <a:ext cx="1259840" cy="348027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EC2AB6D-803A-5A58-94C2-91C36B00F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9317" y="6309612"/>
            <a:ext cx="8143831" cy="348027"/>
          </a:xfrm>
          <a:prstGeom prst="rect">
            <a:avLst/>
          </a:prstGeom>
        </p:spPr>
        <p:txBody>
          <a:bodyPr/>
          <a:lstStyle>
            <a:lvl1pPr algn="l">
              <a:defRPr sz="11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F48720-848A-4836-7983-6BD0D482592B}"/>
              </a:ext>
            </a:extLst>
          </p:cNvPr>
          <p:cNvSpPr/>
          <p:nvPr userDrawn="1"/>
        </p:nvSpPr>
        <p:spPr>
          <a:xfrm>
            <a:off x="-30480" y="0"/>
            <a:ext cx="12222480" cy="17157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 descr="GDHP logo">
            <a:extLst>
              <a:ext uri="{FF2B5EF4-FFF2-40B4-BE49-F238E27FC236}">
                <a16:creationId xmlns:a16="http://schemas.microsoft.com/office/drawing/2014/main" id="{2C6B8E0D-0944-4ACF-5A44-0CCDD49366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81819" y="687057"/>
            <a:ext cx="1739060" cy="58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22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C87AC-E1F0-A647-B21A-A0B823880D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0994" y="595889"/>
            <a:ext cx="9015984" cy="83181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8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style. Limit titles to 2 lines. Longer descriptions should be placed in text below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24BF7A7-CC72-0149-BF91-5587E6C3A8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56326" y="6309612"/>
            <a:ext cx="1259840" cy="348027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243921-E026-19D2-6DBB-3B3C2B9E7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9317" y="6309612"/>
            <a:ext cx="8143831" cy="348027"/>
          </a:xfrm>
          <a:prstGeom prst="rect">
            <a:avLst/>
          </a:prstGeom>
        </p:spPr>
        <p:txBody>
          <a:bodyPr/>
          <a:lstStyle>
            <a:lvl1pPr algn="l">
              <a:defRPr sz="11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3127AB9-6E4E-FC21-2BFC-CD0C529C597A}"/>
              </a:ext>
            </a:extLst>
          </p:cNvPr>
          <p:cNvSpPr txBox="1">
            <a:spLocks/>
          </p:cNvSpPr>
          <p:nvPr userDrawn="1"/>
        </p:nvSpPr>
        <p:spPr>
          <a:xfrm>
            <a:off x="-30480" y="354136"/>
            <a:ext cx="4470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99C3163-F19B-2C48-9165-2CFC1523AB8D}" type="slidenum">
              <a:rPr lang="en-US" sz="1100" b="1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62C7EE-5486-7922-4FBF-C0C66C719A2B}"/>
              </a:ext>
            </a:extLst>
          </p:cNvPr>
          <p:cNvSpPr/>
          <p:nvPr userDrawn="1"/>
        </p:nvSpPr>
        <p:spPr>
          <a:xfrm>
            <a:off x="-30480" y="0"/>
            <a:ext cx="12222480" cy="17157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 descr="GDHP logo">
            <a:extLst>
              <a:ext uri="{FF2B5EF4-FFF2-40B4-BE49-F238E27FC236}">
                <a16:creationId xmlns:a16="http://schemas.microsoft.com/office/drawing/2014/main" id="{2200D1A7-19AD-43C4-0A48-0274752ABC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81819" y="687057"/>
            <a:ext cx="1739060" cy="58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3328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84D10-A49C-5A4E-AFCB-93697C6F10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9317" y="2967563"/>
            <a:ext cx="10667491" cy="319377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spcBef>
                <a:spcPts val="12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Aft>
                <a:spcPts val="12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Aft>
                <a:spcPts val="12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indent="0">
              <a:buNone/>
            </a:pPr>
            <a:r>
              <a:rPr lang="en-US" dirty="0"/>
              <a:t>A bullet is not necessary for a list of one item. If emphasis is required, use bold and colored text.</a:t>
            </a:r>
          </a:p>
          <a:p>
            <a:r>
              <a:rPr lang="en-US" dirty="0"/>
              <a:t>Level one bullet</a:t>
            </a:r>
          </a:p>
          <a:p>
            <a:pPr lvl="1"/>
            <a:r>
              <a:rPr lang="en-US" dirty="0"/>
              <a:t>Level two bullet (preferred max of bullet sublevels)</a:t>
            </a:r>
          </a:p>
          <a:p>
            <a:r>
              <a:rPr lang="en-US" dirty="0"/>
              <a:t>Level one bullet</a:t>
            </a:r>
          </a:p>
          <a:p>
            <a:pPr lvl="1"/>
            <a:r>
              <a:rPr lang="en-US" dirty="0"/>
              <a:t>Level two bullet</a:t>
            </a:r>
          </a:p>
          <a:p>
            <a:pPr lvl="2"/>
            <a:r>
              <a:rPr lang="en-US" dirty="0"/>
              <a:t>Level three bullet (use level 3 sparingly)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EC87AC-E1F0-A647-B21A-A0B823880D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0994" y="1055888"/>
            <a:ext cx="9015984" cy="163337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title. Use this slide template for creating simple headlines, descriptive text and little to no imagery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F9C8425-625D-B358-FFF2-BEEFE0612D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56326" y="6309612"/>
            <a:ext cx="1259840" cy="348027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47AAACF-63F7-9F03-6A34-61B6EDC34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9317" y="6309612"/>
            <a:ext cx="8143831" cy="348027"/>
          </a:xfrm>
          <a:prstGeom prst="rect">
            <a:avLst/>
          </a:prstGeom>
        </p:spPr>
        <p:txBody>
          <a:bodyPr/>
          <a:lstStyle>
            <a:lvl1pPr algn="l">
              <a:defRPr sz="11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14FA0A64-FDB0-BF91-67FE-140844E387A7}"/>
              </a:ext>
            </a:extLst>
          </p:cNvPr>
          <p:cNvSpPr txBox="1">
            <a:spLocks/>
          </p:cNvSpPr>
          <p:nvPr userDrawn="1"/>
        </p:nvSpPr>
        <p:spPr>
          <a:xfrm>
            <a:off x="-30480" y="354136"/>
            <a:ext cx="4470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99C3163-F19B-2C48-9165-2CFC1523AB8D}" type="slidenum">
              <a:rPr lang="en-US" sz="1100" b="1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57B8E9-14FC-0D07-E614-744460CC91C2}"/>
              </a:ext>
            </a:extLst>
          </p:cNvPr>
          <p:cNvSpPr/>
          <p:nvPr userDrawn="1"/>
        </p:nvSpPr>
        <p:spPr>
          <a:xfrm>
            <a:off x="-30480" y="0"/>
            <a:ext cx="12222480" cy="17157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 descr="GDHP logo">
            <a:extLst>
              <a:ext uri="{FF2B5EF4-FFF2-40B4-BE49-F238E27FC236}">
                <a16:creationId xmlns:a16="http://schemas.microsoft.com/office/drawing/2014/main" id="{6DC96D94-DA25-F70F-460C-6765F271B7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81819" y="687057"/>
            <a:ext cx="1739060" cy="58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868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2 Column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0BA3573D-047C-E642-BB28-F06B1E7FA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7965" y="1749289"/>
            <a:ext cx="3998843" cy="44246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84D10-A49C-5A4E-AFCB-93697C6F1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778" y="1749288"/>
            <a:ext cx="6392893" cy="442468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Aft>
                <a:spcPts val="12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Aft>
                <a:spcPts val="12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EC87AC-E1F0-A647-B21A-A0B823880D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0992" y="595889"/>
            <a:ext cx="9015984" cy="83181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8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text. Limit titles to 2 lines. Longer descriptions should be placed in text below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27D2B02-E28E-99F5-3644-0F75CBA918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56326" y="6309612"/>
            <a:ext cx="1259840" cy="348027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1DC9D47-6814-5360-6DB8-153AEA579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9317" y="6309612"/>
            <a:ext cx="8143831" cy="348027"/>
          </a:xfrm>
          <a:prstGeom prst="rect">
            <a:avLst/>
          </a:prstGeom>
        </p:spPr>
        <p:txBody>
          <a:bodyPr/>
          <a:lstStyle>
            <a:lvl1pPr algn="l">
              <a:defRPr sz="11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16C06D6-4D7B-26C3-5500-EDACC8F7F898}"/>
              </a:ext>
            </a:extLst>
          </p:cNvPr>
          <p:cNvSpPr txBox="1">
            <a:spLocks/>
          </p:cNvSpPr>
          <p:nvPr userDrawn="1"/>
        </p:nvSpPr>
        <p:spPr>
          <a:xfrm>
            <a:off x="-30480" y="354136"/>
            <a:ext cx="4470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99C3163-F19B-2C48-9165-2CFC1523AB8D}" type="slidenum">
              <a:rPr lang="en-US" sz="1100" b="1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C91753-C64C-0E3C-F604-65073B7B77F0}"/>
              </a:ext>
            </a:extLst>
          </p:cNvPr>
          <p:cNvSpPr/>
          <p:nvPr userDrawn="1"/>
        </p:nvSpPr>
        <p:spPr>
          <a:xfrm>
            <a:off x="-30480" y="0"/>
            <a:ext cx="12222480" cy="17157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 descr="GDHP logo">
            <a:extLst>
              <a:ext uri="{FF2B5EF4-FFF2-40B4-BE49-F238E27FC236}">
                <a16:creationId xmlns:a16="http://schemas.microsoft.com/office/drawing/2014/main" id="{B11CBEC6-71AE-ABB9-D075-D05BFBF2D2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81819" y="687057"/>
            <a:ext cx="1739060" cy="58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642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Title,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0BA3573D-047C-E642-BB28-F06B1E7FA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9316" y="4029121"/>
            <a:ext cx="4961659" cy="2130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6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dirty="0"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</a:pPr>
            <a:r>
              <a:rPr lang="en-US"/>
              <a:t>Third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84D10-A49C-5A4E-AFCB-93697C6F1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316" y="3141225"/>
            <a:ext cx="4961659" cy="807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600" dirty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dirty="0"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marL="0" lvl="0" indent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B86ECF-04BD-A641-80D9-0558BBF3DEA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095999" y="1734099"/>
            <a:ext cx="4965192" cy="44256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EC87AC-E1F0-A647-B21A-A0B823880D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3532" y="838200"/>
            <a:ext cx="4958387" cy="222305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text. Limit titles to 2 to 3 lines 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2AE2497-FFE8-4E95-751F-08967B5CFBAA}"/>
              </a:ext>
            </a:extLst>
          </p:cNvPr>
          <p:cNvSpPr txBox="1">
            <a:spLocks/>
          </p:cNvSpPr>
          <p:nvPr userDrawn="1"/>
        </p:nvSpPr>
        <p:spPr>
          <a:xfrm>
            <a:off x="-30480" y="354136"/>
            <a:ext cx="4470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99C3163-F19B-2C48-9165-2CFC1523AB8D}" type="slidenum">
              <a:rPr lang="en-US" sz="1100" b="1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442861-C234-D714-6FA7-B077EA7981A8}"/>
              </a:ext>
            </a:extLst>
          </p:cNvPr>
          <p:cNvSpPr/>
          <p:nvPr userDrawn="1"/>
        </p:nvSpPr>
        <p:spPr>
          <a:xfrm>
            <a:off x="-30480" y="0"/>
            <a:ext cx="12222480" cy="17157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08FF869-C0D1-0FA6-A2EF-F95AA1ECEE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56326" y="6309612"/>
            <a:ext cx="1259840" cy="348027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AFA5B90-86F2-C463-2FBE-35623EC8E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9317" y="6309612"/>
            <a:ext cx="8143831" cy="348027"/>
          </a:xfrm>
          <a:prstGeom prst="rect">
            <a:avLst/>
          </a:prstGeom>
        </p:spPr>
        <p:txBody>
          <a:bodyPr/>
          <a:lstStyle>
            <a:lvl1pPr algn="l">
              <a:defRPr sz="11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4" name="Picture 3" descr="GDHP logo">
            <a:extLst>
              <a:ext uri="{FF2B5EF4-FFF2-40B4-BE49-F238E27FC236}">
                <a16:creationId xmlns:a16="http://schemas.microsoft.com/office/drawing/2014/main" id="{A64E9C68-22BA-F313-4F37-8B82977AD2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81819" y="687057"/>
            <a:ext cx="1739060" cy="58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19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58C1A1-F475-FE78-D29F-3D9B0B43C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5590C-07F1-FA44-96FC-35AEFB3D5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A32AF-7B7C-909A-6C53-C7D0054B22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7EB1C-A8E6-4D7D-A998-DA97ABC76435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D649E95-B400-BEA0-B4FF-9AFC5B4B68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46814" b="50401"/>
          <a:stretch/>
        </p:blipFill>
        <p:spPr>
          <a:xfrm>
            <a:off x="0" y="5295749"/>
            <a:ext cx="1679381" cy="156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377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689" r:id="rId2"/>
    <p:sldLayoutId id="2147483691" r:id="rId3"/>
    <p:sldLayoutId id="2147483692" r:id="rId4"/>
    <p:sldLayoutId id="2147483693" r:id="rId5"/>
    <p:sldLayoutId id="2147483695" r:id="rId6"/>
    <p:sldLayoutId id="2147483699" r:id="rId7"/>
    <p:sldLayoutId id="2147483700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10" r:id="rId14"/>
    <p:sldLayoutId id="2147483711" r:id="rId15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confluence.hl7.org/display/FHIR/2023+-+05+International+Patient+Summary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Aisha.Hasan@hhs.gov" TargetMode="External"/><Relationship Id="rId2" Type="http://schemas.openxmlformats.org/officeDocument/2006/relationships/hyperlink" Target="mailto:Matthew.Rahn@hhs.gov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ONCGlobalHealthIT@hhs.gov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Matthew.Rahn@hhs.gov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hyperlink" Target="mailto:ONCGlobalHealthIT@hhs.gov" TargetMode="External"/><Relationship Id="rId4" Type="http://schemas.openxmlformats.org/officeDocument/2006/relationships/hyperlink" Target="mailto:Aisha.Hasan@hhs.gov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s://infoscribe.infoway-inforoute.ca/display/PCI/Projectathon+March+2023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58DA6DA-9F8D-7771-7513-A6D009109D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11449" y="4367161"/>
            <a:ext cx="9325884" cy="2186037"/>
          </a:xfrm>
        </p:spPr>
        <p:txBody>
          <a:bodyPr anchor="t">
            <a:normAutofit/>
          </a:bodyPr>
          <a:lstStyle/>
          <a:p>
            <a:endParaRPr lang="en-US" sz="2800" dirty="0"/>
          </a:p>
          <a:p>
            <a:r>
              <a:rPr lang="en-US" sz="2800" dirty="0"/>
              <a:t>IPS Work Group Meeting</a:t>
            </a:r>
          </a:p>
          <a:p>
            <a:endParaRPr lang="en-US" sz="2800" dirty="0"/>
          </a:p>
          <a:p>
            <a:r>
              <a:rPr lang="en-US" sz="2800" dirty="0"/>
              <a:t>April 13, 2023</a:t>
            </a:r>
          </a:p>
          <a:p>
            <a:endParaRPr lang="en-US" sz="28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10F3235-EA9B-7CD2-1834-614E6C4B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1449" y="1826333"/>
            <a:ext cx="9325884" cy="1995972"/>
          </a:xfrm>
        </p:spPr>
        <p:txBody>
          <a:bodyPr/>
          <a:lstStyle/>
          <a:p>
            <a:r>
              <a:rPr lang="en-US" sz="4000" dirty="0"/>
              <a:t>GDHP Interoperability Workstream </a:t>
            </a:r>
          </a:p>
        </p:txBody>
      </p:sp>
    </p:spTree>
    <p:extLst>
      <p:ext uri="{BB962C8B-B14F-4D97-AF65-F5344CB8AC3E}">
        <p14:creationId xmlns:p14="http://schemas.microsoft.com/office/powerpoint/2010/main" val="4123026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C066C1-546D-FDD0-3228-EA45339F9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777" y="1552642"/>
            <a:ext cx="10593832" cy="4431773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https://confluence.hl7.org/display/FHIR/2023+-+05+International+Patient+Summary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</a:rPr>
              <a:t>Generator of IPS documents</a:t>
            </a:r>
            <a:r>
              <a:rPr lang="en-US" sz="1800" dirty="0">
                <a:effectLst/>
              </a:rPr>
              <a:t> (such as personal health records, health information exchanges or electronic health records)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</a:rPr>
              <a:t>Patient mediators of IPS document exchange</a:t>
            </a:r>
            <a:r>
              <a:rPr lang="en-US" sz="1800" dirty="0">
                <a:effectLst/>
              </a:rPr>
              <a:t>, particularly mobile devices with QR code wallets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</a:rPr>
              <a:t>Consumer of IPS Documents:</a:t>
            </a:r>
            <a:r>
              <a:rPr lang="en-US" sz="1800" dirty="0">
                <a:effectLst/>
              </a:rPr>
              <a:t> Retrieves a FHIR IPS document and/or individual component resource instances created by the Document Creator from the FHIR server and does</a:t>
            </a:r>
            <a:br>
              <a:rPr lang="en-US" sz="1800" dirty="0">
                <a:effectLst/>
              </a:rPr>
            </a:br>
            <a:r>
              <a:rPr lang="en-US" sz="1800" dirty="0">
                <a:effectLst/>
              </a:rPr>
              <a:t>one or more of the following: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600" dirty="0">
                <a:effectLst/>
              </a:rPr>
              <a:t>validates the document and/or component resource instances against the IPS Clinical Document profile,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600" dirty="0">
                <a:effectLst/>
              </a:rPr>
              <a:t>displays the document and/or discrete data components in a browser (or by other means),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600" dirty="0">
                <a:effectLst/>
              </a:rPr>
              <a:t>translates the coded and/or narrative data to a different language for display, or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600" dirty="0">
                <a:effectLst/>
              </a:rPr>
              <a:t>translates the coded data to different code system(s) used in a jurisdiction that is different from the source.</a:t>
            </a:r>
          </a:p>
          <a:p>
            <a:pPr marL="342911" indent="-342900"/>
            <a:r>
              <a:rPr lang="en-US" sz="1800" b="1" dirty="0"/>
              <a:t>Will include testing of SMART Health Links to facilitate Patient Mediated IPS Exchange</a:t>
            </a:r>
            <a:br>
              <a:rPr lang="en-US" dirty="0">
                <a:effectLst/>
              </a:rPr>
            </a:b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50DB3A-FB68-C943-095E-5EA405C2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Scenarios for May FHIR Connectathon IPS Track</a:t>
            </a:r>
          </a:p>
        </p:txBody>
      </p:sp>
    </p:spTree>
    <p:extLst>
      <p:ext uri="{BB962C8B-B14F-4D97-AF65-F5344CB8AC3E}">
        <p14:creationId xmlns:p14="http://schemas.microsoft.com/office/powerpoint/2010/main" val="1877414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58DA6DA-9F8D-7771-7513-A6D009109D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11449" y="3981460"/>
            <a:ext cx="9256956" cy="2101839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All GDHP Participants</a:t>
            </a:r>
            <a:endParaRPr lang="en-US" sz="3200" b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10F3235-EA9B-7CD2-1834-614E6C4B1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atin typeface="+mn-lt"/>
              </a:rPr>
              <a:t>Mini-Connectathon Planning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266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0FD1CE-2D23-25E1-00A5-DE3157E96FDF}"/>
              </a:ext>
            </a:extLst>
          </p:cNvPr>
          <p:cNvSpPr/>
          <p:nvPr/>
        </p:nvSpPr>
        <p:spPr>
          <a:xfrm>
            <a:off x="5015709" y="2939845"/>
            <a:ext cx="1671484" cy="1671484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ap="rnd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1A929D-A764-776C-1E51-816401707891}"/>
              </a:ext>
            </a:extLst>
          </p:cNvPr>
          <p:cNvSpPr/>
          <p:nvPr/>
        </p:nvSpPr>
        <p:spPr>
          <a:xfrm>
            <a:off x="6687193" y="2939845"/>
            <a:ext cx="1671484" cy="1671484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ap="rnd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3B5C1A-FE0D-1E8D-D2AC-99B6D9DBC873}"/>
              </a:ext>
            </a:extLst>
          </p:cNvPr>
          <p:cNvSpPr/>
          <p:nvPr/>
        </p:nvSpPr>
        <p:spPr>
          <a:xfrm>
            <a:off x="8358677" y="2939845"/>
            <a:ext cx="1671484" cy="1671484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ap="rnd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85B714-6DE5-28FD-1490-365639A32D64}"/>
              </a:ext>
            </a:extLst>
          </p:cNvPr>
          <p:cNvSpPr/>
          <p:nvPr/>
        </p:nvSpPr>
        <p:spPr>
          <a:xfrm>
            <a:off x="5100312" y="3089333"/>
            <a:ext cx="4815100" cy="1379389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ap="rnd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B2F900-3ACC-0FE3-19B4-0C7F16BFF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Potential for June 20 Mini-Connectathon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5CE6B3-4336-1617-2C57-4E650A105E27}"/>
              </a:ext>
            </a:extLst>
          </p:cNvPr>
          <p:cNvSpPr/>
          <p:nvPr/>
        </p:nvSpPr>
        <p:spPr>
          <a:xfrm>
            <a:off x="1672741" y="2939845"/>
            <a:ext cx="1671484" cy="1671484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ap="rnd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9601EB-FAD8-C4F0-44C5-C4D35926DAC2}"/>
              </a:ext>
            </a:extLst>
          </p:cNvPr>
          <p:cNvSpPr/>
          <p:nvPr/>
        </p:nvSpPr>
        <p:spPr>
          <a:xfrm>
            <a:off x="3344225" y="2939845"/>
            <a:ext cx="1671484" cy="1671484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ap="rnd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898A10-3C56-4B6D-7191-165E9373B063}"/>
              </a:ext>
            </a:extLst>
          </p:cNvPr>
          <p:cNvSpPr txBox="1"/>
          <p:nvPr/>
        </p:nvSpPr>
        <p:spPr>
          <a:xfrm>
            <a:off x="3677265" y="2192593"/>
            <a:ext cx="106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Tuesday</a:t>
            </a:r>
            <a:br>
              <a:rPr lang="en-US" dirty="0"/>
            </a:br>
            <a:r>
              <a:rPr lang="en-US" dirty="0"/>
              <a:t>June 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D35B69-A64E-67B9-1DD7-73885D0DE5EB}"/>
              </a:ext>
            </a:extLst>
          </p:cNvPr>
          <p:cNvSpPr txBox="1"/>
          <p:nvPr/>
        </p:nvSpPr>
        <p:spPr>
          <a:xfrm>
            <a:off x="2005781" y="2192593"/>
            <a:ext cx="1005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Monday</a:t>
            </a:r>
            <a:br>
              <a:rPr lang="en-US" dirty="0"/>
            </a:br>
            <a:r>
              <a:rPr lang="en-US" dirty="0"/>
              <a:t>June 19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13A03A-9825-8DCA-4FDB-CA3E3E94538B}"/>
              </a:ext>
            </a:extLst>
          </p:cNvPr>
          <p:cNvSpPr txBox="1"/>
          <p:nvPr/>
        </p:nvSpPr>
        <p:spPr>
          <a:xfrm>
            <a:off x="5152060" y="2192593"/>
            <a:ext cx="1398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Wednesday</a:t>
            </a:r>
            <a:br>
              <a:rPr lang="en-US" dirty="0"/>
            </a:br>
            <a:r>
              <a:rPr lang="en-US" dirty="0"/>
              <a:t>June 21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091BC5-8CF3-2028-4609-5ECF2C24D60C}"/>
              </a:ext>
            </a:extLst>
          </p:cNvPr>
          <p:cNvSpPr txBox="1"/>
          <p:nvPr/>
        </p:nvSpPr>
        <p:spPr>
          <a:xfrm>
            <a:off x="6949701" y="2192593"/>
            <a:ext cx="1146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Thursday</a:t>
            </a:r>
            <a:br>
              <a:rPr lang="en-US" dirty="0"/>
            </a:br>
            <a:r>
              <a:rPr lang="en-US" dirty="0"/>
              <a:t>June 22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03DC9A-C952-C33C-54EF-B0A3CB6944CD}"/>
              </a:ext>
            </a:extLst>
          </p:cNvPr>
          <p:cNvSpPr txBox="1"/>
          <p:nvPr/>
        </p:nvSpPr>
        <p:spPr>
          <a:xfrm>
            <a:off x="8691717" y="2192593"/>
            <a:ext cx="1005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Friday</a:t>
            </a:r>
            <a:br>
              <a:rPr lang="en-US" dirty="0"/>
            </a:br>
            <a:r>
              <a:rPr lang="en-US" dirty="0"/>
              <a:t>June 23</a:t>
            </a:r>
          </a:p>
        </p:txBody>
      </p:sp>
      <p:pic>
        <p:nvPicPr>
          <p:cNvPr id="20" name="Picture 19" descr="GDHP logo">
            <a:extLst>
              <a:ext uri="{FF2B5EF4-FFF2-40B4-BE49-F238E27FC236}">
                <a16:creationId xmlns:a16="http://schemas.microsoft.com/office/drawing/2014/main" id="{927C9515-E340-EFB2-653A-9F5588C77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691" y="3211556"/>
            <a:ext cx="1420383" cy="47447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CEF1A69-8373-CF81-AB37-96C2232D6C68}"/>
              </a:ext>
            </a:extLst>
          </p:cNvPr>
          <p:cNvSpPr txBox="1"/>
          <p:nvPr/>
        </p:nvSpPr>
        <p:spPr>
          <a:xfrm>
            <a:off x="3822937" y="2999087"/>
            <a:ext cx="70243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8B58D6-55CD-4042-972F-D30C2E71D35E}"/>
              </a:ext>
            </a:extLst>
          </p:cNvPr>
          <p:cNvSpPr txBox="1"/>
          <p:nvPr/>
        </p:nvSpPr>
        <p:spPr>
          <a:xfrm>
            <a:off x="6561336" y="3754497"/>
            <a:ext cx="2059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11</a:t>
            </a:r>
            <a:r>
              <a:rPr lang="en-US" baseline="30000" dirty="0"/>
              <a:t>th</a:t>
            </a:r>
            <a:r>
              <a:rPr lang="en-US" dirty="0"/>
              <a:t> Summit</a:t>
            </a:r>
          </a:p>
          <a:p>
            <a:pPr algn="ctr"/>
            <a:r>
              <a:rPr lang="en-US" dirty="0"/>
              <a:t>Washington, DC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220F2B-3AF9-1C00-2C89-7B4C07A55B19}"/>
              </a:ext>
            </a:extLst>
          </p:cNvPr>
          <p:cNvSpPr txBox="1"/>
          <p:nvPr/>
        </p:nvSpPr>
        <p:spPr>
          <a:xfrm>
            <a:off x="3065988" y="4026284"/>
            <a:ext cx="2142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Virtual attendance </a:t>
            </a:r>
            <a:br>
              <a:rPr lang="en-US" sz="1400" i="1" dirty="0"/>
            </a:br>
            <a:r>
              <a:rPr lang="en-US" sz="1400" i="1" dirty="0"/>
              <a:t>will be available</a:t>
            </a:r>
          </a:p>
        </p:txBody>
      </p:sp>
      <p:sp>
        <p:nvSpPr>
          <p:cNvPr id="4" name="Arrow: U-Turn 3">
            <a:extLst>
              <a:ext uri="{FF2B5EF4-FFF2-40B4-BE49-F238E27FC236}">
                <a16:creationId xmlns:a16="http://schemas.microsoft.com/office/drawing/2014/main" id="{3ADA77EF-53A7-640C-6C07-86E9E34408BC}"/>
              </a:ext>
            </a:extLst>
          </p:cNvPr>
          <p:cNvSpPr/>
          <p:nvPr/>
        </p:nvSpPr>
        <p:spPr>
          <a:xfrm flipV="1">
            <a:off x="4086980" y="4611329"/>
            <a:ext cx="3886981" cy="1180908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94150"/>
            </a:avLst>
          </a:prstGeom>
          <a:solidFill>
            <a:schemeClr val="tx2"/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316313-A027-85AD-5405-D3B460CED8C9}"/>
              </a:ext>
            </a:extLst>
          </p:cNvPr>
          <p:cNvSpPr txBox="1"/>
          <p:nvPr/>
        </p:nvSpPr>
        <p:spPr>
          <a:xfrm>
            <a:off x="3344225" y="5892779"/>
            <a:ext cx="6006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2"/>
                </a:solidFill>
              </a:rPr>
              <a:t>Demo(s) from Mini-Connectathon to be shown at Summit</a:t>
            </a:r>
          </a:p>
        </p:txBody>
      </p:sp>
    </p:spTree>
    <p:extLst>
      <p:ext uri="{BB962C8B-B14F-4D97-AF65-F5344CB8AC3E}">
        <p14:creationId xmlns:p14="http://schemas.microsoft.com/office/powerpoint/2010/main" val="2050531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58DA6DA-9F8D-7771-7513-A6D009109D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11449" y="3981460"/>
            <a:ext cx="9256956" cy="2101839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All GDHP Participants</a:t>
            </a:r>
            <a:endParaRPr lang="en-US" sz="3200" b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10F3235-EA9B-7CD2-1834-614E6C4B1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atin typeface="+mn-lt"/>
              </a:rPr>
              <a:t>Open 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220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58DA6DA-9F8D-7771-7513-A6D009109D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11449" y="4257397"/>
            <a:ext cx="9256956" cy="156145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Aisha Hasan,</a:t>
            </a:r>
          </a:p>
          <a:p>
            <a:r>
              <a:rPr lang="en-US" sz="3200" b="0" dirty="0">
                <a:solidFill>
                  <a:schemeClr val="tx1"/>
                </a:solidFill>
              </a:rPr>
              <a:t>Head of Global Health IT, ONC, USA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10F3235-EA9B-7CD2-1834-614E6C4B1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atin typeface="+mn-lt"/>
              </a:rPr>
              <a:t>Closing Remarks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589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DE0362-2B4F-F60B-4DC0-13B07AACD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277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E81D68-D26E-BC0A-5932-024BFFC37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939447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8361" y="1749287"/>
            <a:ext cx="9714272" cy="4431773"/>
          </a:xfrm>
        </p:spPr>
        <p:txBody>
          <a:bodyPr/>
          <a:lstStyle/>
          <a:p>
            <a:pPr marL="11112" indent="0">
              <a:buNone/>
            </a:pPr>
            <a:r>
              <a:rPr lang="en-US" b="1" dirty="0"/>
              <a:t>These items have been approved by the GDHP Interoperability Work Stream’s IPS Work Group. </a:t>
            </a:r>
          </a:p>
          <a:p>
            <a:pPr marL="11112" indent="0">
              <a:buNone/>
            </a:pPr>
            <a:endParaRPr lang="en-US" dirty="0"/>
          </a:p>
          <a:p>
            <a:pPr marL="11112" indent="0" algn="ctr">
              <a:buNone/>
            </a:pPr>
            <a:r>
              <a:rPr lang="en-US" sz="2800" dirty="0"/>
              <a:t>Please let Matt Rahn &amp; Aisha Hasan (</a:t>
            </a:r>
            <a:r>
              <a:rPr lang="en-US" sz="2800" dirty="0">
                <a:hlinkClick r:id="rId2"/>
              </a:rPr>
              <a:t>Matthew.Rahn@hhs.gov</a:t>
            </a:r>
            <a:r>
              <a:rPr lang="en-US" sz="2800" dirty="0"/>
              <a:t>, </a:t>
            </a:r>
            <a:r>
              <a:rPr lang="fi-FI" sz="2800" dirty="0">
                <a:hlinkClick r:id="rId3"/>
              </a:rPr>
              <a:t>Aisha.Hasan@hhs.gov</a:t>
            </a:r>
            <a:r>
              <a:rPr lang="fi-FI" sz="2800" dirty="0"/>
              <a:t> </a:t>
            </a:r>
            <a:r>
              <a:rPr lang="en-US" sz="2800" dirty="0"/>
              <a:t>&amp; </a:t>
            </a:r>
            <a:r>
              <a:rPr lang="en-US" sz="2800" dirty="0">
                <a:hlinkClick r:id="rId4"/>
              </a:rPr>
              <a:t>ONCGlobalHealthIT@hhs.gov</a:t>
            </a:r>
            <a:r>
              <a:rPr lang="en-US" sz="2800" dirty="0"/>
              <a:t>) know if you have </a:t>
            </a:r>
            <a:br>
              <a:rPr lang="en-US" sz="2800" dirty="0"/>
            </a:br>
            <a:r>
              <a:rPr lang="en-US" sz="2800" dirty="0"/>
              <a:t>additional feedback to be included in these items.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IPS Work Group Approved Items</a:t>
            </a:r>
          </a:p>
        </p:txBody>
      </p:sp>
    </p:spTree>
    <p:extLst>
      <p:ext uri="{BB962C8B-B14F-4D97-AF65-F5344CB8AC3E}">
        <p14:creationId xmlns:p14="http://schemas.microsoft.com/office/powerpoint/2010/main" val="2468405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53FD70-82EE-3B45-B32C-364380D0D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112" indent="0">
              <a:buNone/>
            </a:pPr>
            <a:r>
              <a:rPr lang="en-US" b="1" dirty="0"/>
              <a:t>During the April 1, 2021 meeting, the GDHP Interoperability Work Stream’s IPS Work Group decided to advance the IPS standard via patient-mediated exchange for piloting and production.</a:t>
            </a:r>
          </a:p>
          <a:p>
            <a:pPr marL="11112" indent="0" algn="ctr">
              <a:buNone/>
            </a:pPr>
            <a:endParaRPr lang="en-US" sz="2400" i="1" dirty="0">
              <a:solidFill>
                <a:schemeClr val="tx2"/>
              </a:solidFill>
            </a:endParaRPr>
          </a:p>
          <a:p>
            <a:pPr marL="11112" indent="0" algn="ctr">
              <a:buNone/>
            </a:pPr>
            <a:r>
              <a:rPr lang="en-US" sz="2400" dirty="0"/>
              <a:t>Please let Matt Rahn &amp; Aisha Hasan (</a:t>
            </a:r>
            <a:r>
              <a:rPr lang="en-US" sz="2400" dirty="0">
                <a:hlinkClick r:id="rId3"/>
              </a:rPr>
              <a:t>Matthew.Rahn@hhs.gov</a:t>
            </a:r>
            <a:r>
              <a:rPr lang="en-US" sz="2400" dirty="0"/>
              <a:t>, </a:t>
            </a:r>
            <a:r>
              <a:rPr lang="fi-FI" sz="2400" dirty="0">
                <a:hlinkClick r:id="rId4"/>
              </a:rPr>
              <a:t>Aisha.Hasan@hhs.gov</a:t>
            </a:r>
            <a:r>
              <a:rPr lang="fi-FI" sz="2400" dirty="0"/>
              <a:t> </a:t>
            </a:r>
            <a:r>
              <a:rPr lang="en-US" sz="2400" dirty="0"/>
              <a:t>&amp; </a:t>
            </a:r>
            <a:r>
              <a:rPr lang="en-US" sz="2400" dirty="0">
                <a:hlinkClick r:id="rId5"/>
              </a:rPr>
              <a:t>ONCGlobalHealthIT@hhs.gov</a:t>
            </a:r>
            <a:r>
              <a:rPr lang="en-US" sz="2400" dirty="0"/>
              <a:t>) know if your nation has any obstacles or challenges for this path forward.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23A163-8AD9-F444-94E4-078685676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993" y="595889"/>
            <a:ext cx="9317407" cy="831811"/>
          </a:xfrm>
        </p:spPr>
        <p:txBody>
          <a:bodyPr/>
          <a:lstStyle/>
          <a:p>
            <a:r>
              <a:rPr lang="en-US" sz="3200" dirty="0"/>
              <a:t>IPS Policy, Legal, and Cyber Security Implications</a:t>
            </a:r>
          </a:p>
        </p:txBody>
      </p:sp>
    </p:spTree>
    <p:extLst>
      <p:ext uri="{BB962C8B-B14F-4D97-AF65-F5344CB8AC3E}">
        <p14:creationId xmlns:p14="http://schemas.microsoft.com/office/powerpoint/2010/main" val="2096304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53FD70-82EE-3B45-B32C-364380D0D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777" y="1417635"/>
            <a:ext cx="10593832" cy="4431773"/>
          </a:xfrm>
        </p:spPr>
        <p:txBody>
          <a:bodyPr>
            <a:noAutofit/>
          </a:bodyPr>
          <a:lstStyle/>
          <a:p>
            <a:r>
              <a:rPr lang="en-US" dirty="0"/>
              <a:t>Document bundle for cross-border (international) data exchange</a:t>
            </a:r>
          </a:p>
          <a:p>
            <a:pPr lvl="1">
              <a:buFont typeface="Arial" panose="020B0604020202020204" pitchFamily="34" charset="0"/>
              <a:buChar char="̵"/>
            </a:pPr>
            <a:r>
              <a:rPr lang="en-US" dirty="0"/>
              <a:t>Cross-border exchange infrastructure (e.g., European cross-border exchange)</a:t>
            </a:r>
          </a:p>
          <a:p>
            <a:pPr lvl="1">
              <a:buFont typeface="Arial" panose="020B0604020202020204" pitchFamily="34" charset="0"/>
              <a:buChar char="̵"/>
            </a:pPr>
            <a:r>
              <a:rPr lang="en-US" dirty="0"/>
              <a:t>Mobile devices</a:t>
            </a:r>
          </a:p>
          <a:p>
            <a:r>
              <a:rPr lang="en-US" dirty="0"/>
              <a:t>Transfer of Care</a:t>
            </a:r>
          </a:p>
          <a:p>
            <a:pPr lvl="1">
              <a:buFont typeface="Arial" panose="020B0604020202020204" pitchFamily="34" charset="0"/>
              <a:buChar char="̵"/>
            </a:pPr>
            <a:r>
              <a:rPr lang="en-US" dirty="0"/>
              <a:t>Referral to specialist</a:t>
            </a:r>
          </a:p>
          <a:p>
            <a:r>
              <a:rPr lang="en-US" dirty="0"/>
              <a:t>IPS profiles used as a foundation for other specialized specifications</a:t>
            </a:r>
          </a:p>
          <a:p>
            <a:pPr lvl="1">
              <a:buFont typeface="Arial" panose="020B0604020202020204" pitchFamily="34" charset="0"/>
              <a:buChar char="̵"/>
            </a:pPr>
            <a:r>
              <a:rPr lang="en-US" dirty="0"/>
              <a:t>Regional, national, local patient summaries</a:t>
            </a:r>
          </a:p>
          <a:p>
            <a:pPr lvl="1">
              <a:buFont typeface="Arial" panose="020B0604020202020204" pitchFamily="34" charset="0"/>
              <a:buChar char="̵"/>
            </a:pPr>
            <a:r>
              <a:rPr lang="en-US" dirty="0"/>
              <a:t>Vaccination data (for COVID-19 or future pandemics)</a:t>
            </a:r>
          </a:p>
          <a:p>
            <a:pPr lvl="1">
              <a:buFont typeface="Arial" panose="020B0604020202020204" pitchFamily="34" charset="0"/>
              <a:buChar char="̵"/>
            </a:pPr>
            <a:r>
              <a:rPr lang="en-US" dirty="0"/>
              <a:t>Cancer survivorship passport</a:t>
            </a:r>
          </a:p>
          <a:p>
            <a:pPr lvl="1">
              <a:buFont typeface="Arial" panose="020B0604020202020204" pitchFamily="34" charset="0"/>
              <a:buChar char="̵"/>
            </a:pPr>
            <a:r>
              <a:rPr lang="en-US" dirty="0"/>
              <a:t>Rare diseases (notification/awareness?)</a:t>
            </a:r>
          </a:p>
          <a:p>
            <a:pPr marL="11112" indent="0">
              <a:buNone/>
            </a:pPr>
            <a:r>
              <a:rPr lang="en-US" sz="1800" i="1" dirty="0">
                <a:solidFill>
                  <a:schemeClr val="tx2"/>
                </a:solidFill>
              </a:rPr>
              <a:t>Please let Matt Rahn &amp; Aisha Hasan (Matthew.Rahn@hhs.gov, Aisha.Hasan@hhs.gov &amp; ONCGlobalHealthIT@hhs.gov) know if there are additional use cases that should be included here.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23A163-8AD9-F444-94E4-07868567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IPS Use Cases</a:t>
            </a:r>
          </a:p>
        </p:txBody>
      </p:sp>
    </p:spTree>
    <p:extLst>
      <p:ext uri="{BB962C8B-B14F-4D97-AF65-F5344CB8AC3E}">
        <p14:creationId xmlns:p14="http://schemas.microsoft.com/office/powerpoint/2010/main" val="3149681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3122-7FC8-6786-F6B7-B0F2E0CE6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Meeting Agenda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ED445BE-05BF-33D9-FA94-6E9D5F3400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845706"/>
              </p:ext>
            </p:extLst>
          </p:nvPr>
        </p:nvGraphicFramePr>
        <p:xfrm>
          <a:off x="774551" y="1570617"/>
          <a:ext cx="10994315" cy="468666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226492">
                  <a:extLst>
                    <a:ext uri="{9D8B030D-6E8A-4147-A177-3AD203B41FA5}">
                      <a16:colId xmlns:a16="http://schemas.microsoft.com/office/drawing/2014/main" val="2843376122"/>
                    </a:ext>
                  </a:extLst>
                </a:gridCol>
                <a:gridCol w="5767823">
                  <a:extLst>
                    <a:ext uri="{9D8B030D-6E8A-4147-A177-3AD203B41FA5}">
                      <a16:colId xmlns:a16="http://schemas.microsoft.com/office/drawing/2014/main" val="583035844"/>
                    </a:ext>
                  </a:extLst>
                </a:gridCol>
              </a:tblGrid>
              <a:tr h="505016">
                <a:tc>
                  <a:txBody>
                    <a:bodyPr/>
                    <a:lstStyle/>
                    <a:p>
                      <a:r>
                        <a:rPr lang="en-US" sz="1600" dirty="0"/>
                        <a:t>Agenda 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Facilitator(s)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436236"/>
                  </a:ext>
                </a:extLst>
              </a:tr>
              <a:tr h="645994"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Opening Remarks (2 minutes)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Matt Rahn, 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</a:rPr>
                        <a:t>Deputy Director of Standards Division, ONC, USA</a:t>
                      </a:r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978855"/>
                  </a:ext>
                </a:extLst>
              </a:tr>
              <a:tr h="7741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</a:rPr>
                        <a:t>Recap of Canada March Projectathon (20 minutes)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Attila Farkas, </a:t>
                      </a:r>
                      <a:r>
                        <a:rPr lang="de-DE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Senior Director, Health Infoway, Canada</a:t>
                      </a:r>
                      <a:endParaRPr lang="en-US" sz="16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23727"/>
                  </a:ext>
                </a:extLst>
              </a:tr>
              <a:tr h="63980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Upcoming Meetings/Events (5 minutes)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</a:rPr>
                        <a:t>John D’Amore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</a:rPr>
                        <a:t>, President of More Informatics &amp; GDHP Interoperability Work Stream Contractor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25952"/>
                  </a:ext>
                </a:extLst>
              </a:tr>
              <a:tr h="6465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Mini-Connectathon Planning (10 minutes)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 GDHP Participants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035888"/>
                  </a:ext>
                </a:extLst>
              </a:tr>
              <a:tr h="6459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 Discussion (10 minutes)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 GDHP Participants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5804663"/>
                  </a:ext>
                </a:extLst>
              </a:tr>
              <a:tr h="6459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</a:rPr>
                        <a:t>Next Steps &amp; Meeting Closure (3 minutes)</a:t>
                      </a:r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Aisha Hasan, 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Head of Global Health IT, ONC, USA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188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7421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250E9-3CA4-4E0B-FD31-02BFB99BE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C61E6B-E3F8-2148-B817-0325301CF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993" y="595889"/>
            <a:ext cx="9386233" cy="831811"/>
          </a:xfrm>
        </p:spPr>
        <p:txBody>
          <a:bodyPr/>
          <a:lstStyle/>
          <a:p>
            <a:r>
              <a:rPr lang="en-US" sz="3000" dirty="0"/>
              <a:t>Key Steps for GDHP Members’ Implementation of IPS</a:t>
            </a:r>
            <a:endParaRPr lang="en-US" sz="3000" dirty="0">
              <a:solidFill>
                <a:schemeClr val="tx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82338"/>
              </p:ext>
            </p:extLst>
          </p:nvPr>
        </p:nvGraphicFramePr>
        <p:xfrm>
          <a:off x="736776" y="1385794"/>
          <a:ext cx="11069401" cy="509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1696">
                  <a:extLst>
                    <a:ext uri="{9D8B030D-6E8A-4147-A177-3AD203B41FA5}">
                      <a16:colId xmlns:a16="http://schemas.microsoft.com/office/drawing/2014/main" val="2647415520"/>
                    </a:ext>
                  </a:extLst>
                </a:gridCol>
                <a:gridCol w="3967705">
                  <a:extLst>
                    <a:ext uri="{9D8B030D-6E8A-4147-A177-3AD203B41FA5}">
                      <a16:colId xmlns:a16="http://schemas.microsoft.com/office/drawing/2014/main" val="587310548"/>
                    </a:ext>
                  </a:extLst>
                </a:gridCol>
              </a:tblGrid>
              <a:tr h="299583">
                <a:tc>
                  <a:txBody>
                    <a:bodyPr/>
                    <a:lstStyle/>
                    <a:p>
                      <a:r>
                        <a:rPr lang="en-US" sz="1400"/>
                        <a:t>Steps (can</a:t>
                      </a:r>
                      <a:r>
                        <a:rPr lang="en-US" sz="1400" baseline="0"/>
                        <a:t> occur concurrently) 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Leads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553911"/>
                  </a:ext>
                </a:extLst>
              </a:tr>
              <a:tr h="509292">
                <a:tc>
                  <a:txBody>
                    <a:bodyPr/>
                    <a:lstStyle/>
                    <a:p>
                      <a:r>
                        <a:rPr lang="en-US" sz="1400"/>
                        <a:t>1. Identify GDHP</a:t>
                      </a:r>
                      <a:r>
                        <a:rPr lang="en-US" sz="1400" baseline="0"/>
                        <a:t> members </a:t>
                      </a:r>
                      <a:r>
                        <a:rPr lang="en-US" sz="1400"/>
                        <a:t>that will participate in the 2021 pilot projects and the next wave of 2022 production or pilot projects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GDHP IPS Work Group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751884"/>
                  </a:ext>
                </a:extLst>
              </a:tr>
              <a:tr h="509292">
                <a:tc>
                  <a:txBody>
                    <a:bodyPr/>
                    <a:lstStyle/>
                    <a:p>
                      <a:r>
                        <a:rPr lang="en-US" sz="1400"/>
                        <a:t>2. Determine IPS health data flow within</a:t>
                      </a:r>
                      <a:r>
                        <a:rPr lang="en-US" sz="1400" baseline="0"/>
                        <a:t> the nation for GDHP members with multiple provinces/states.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GDHP IPS Work Group</a:t>
                      </a:r>
                      <a:r>
                        <a:rPr lang="en-US" sz="1400" baseline="0"/>
                        <a:t> Members (as applicable)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251997"/>
                  </a:ext>
                </a:extLst>
              </a:tr>
              <a:tr h="719000">
                <a:tc>
                  <a:txBody>
                    <a:bodyPr/>
                    <a:lstStyle/>
                    <a:p>
                      <a:r>
                        <a:rPr lang="en-US" sz="1400" b="0"/>
                        <a:t>3. Discuss each GDHP members’ local infrastructure </a:t>
                      </a:r>
                      <a:r>
                        <a:rPr lang="en-US" sz="1400"/>
                        <a:t>to build on to use IPS in a local setting for a non-resident and generate IPS from the individuals’ primary health care provider’s EHR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Each GDHP member for their </a:t>
                      </a:r>
                      <a:r>
                        <a:rPr lang="en-US" sz="1400" baseline="0"/>
                        <a:t>nation. Each GDHP member will present on this during an IPS Work Group meeting.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555872"/>
                  </a:ext>
                </a:extLst>
              </a:tr>
              <a:tr h="7344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4. Conduct a broad gap analysis between the IPS and each GDHP members’ local infrastructure specifications. Determine to what extent the requirements of the IPS can be met by the local infrastructure.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Each GDHP member for their respective</a:t>
                      </a:r>
                      <a:r>
                        <a:rPr lang="en-US" sz="1400" baseline="0"/>
                        <a:t> nation. Each GDHP member will provide feedback during IPS Work Group meetings.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962925"/>
                  </a:ext>
                </a:extLst>
              </a:tr>
              <a:tr h="5140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5. Identify each GDHP members’ local infrastructure to be used to exchange the IPS (e.g., national contact point, personal mobile device).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Each GDHP member for their </a:t>
                      </a:r>
                      <a:r>
                        <a:rPr lang="en-US" sz="1400" baseline="0"/>
                        <a:t>nation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939867"/>
                  </a:ext>
                </a:extLst>
              </a:tr>
              <a:tr h="5140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6. Identify and address GDHP members’ local infrastructure, security, consent, authentication, policy, etc. constraints to exchanging the IPS.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GDHP IPS Work Group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08171"/>
                  </a:ext>
                </a:extLst>
              </a:tr>
              <a:tr h="7344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7. Identify GDHP members who will participate in the 2021 pilots. </a:t>
                      </a:r>
                      <a:r>
                        <a:rPr lang="en-US" sz="1400" i="1"/>
                        <a:t>GDHP members will have a better understanding of the time commitment to engage in a pilot project and to move to production.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GDHP IPS Work Group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880575"/>
                  </a:ext>
                </a:extLst>
              </a:tr>
              <a:tr h="5140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8. Update the IPS based on pilot testing to ensure better alignment and exchange of data within the IPS standard.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GDHP IPS Work Group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900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3011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82A88-3EAA-1249-9A79-11B17CCA6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 GDHP members agree on path for IPS implementation globally, and each member implements IPS in their nation.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 IPS is implemented so individuals’ health data is available and usable by the local health care provider and health system for providing care to the individual in another nation.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 The local health care provider and health system are able to provide the individual with an updated IPS record, including the data from the care they received in-country.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 Individuals’ primary health care providers can readily and easily generate an IPS document or specialized subset (e.g., vaccination record) based on the individuals’ clinical data in the EHR.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 Individuals’ IPS records are provided, or easily accessible, to them by a cross-border health care provider as needed.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 Individuals can carry their health data in an IPS document (or specialized subset) on their electronic (mobile) device.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 Nations without information health systems can easily access their IPS records via paper formats.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 GDHP nations agree on IPS maintenance of health data standards and mapping, and they implement it globally and in their nations.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 GDHP nations agree on individuals’ patient consent authentication when sharing data across borders.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C61E6B-E3F8-2148-B817-0325301CF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IPS Success</a:t>
            </a:r>
          </a:p>
        </p:txBody>
      </p:sp>
    </p:spTree>
    <p:extLst>
      <p:ext uri="{BB962C8B-B14F-4D97-AF65-F5344CB8AC3E}">
        <p14:creationId xmlns:p14="http://schemas.microsoft.com/office/powerpoint/2010/main" val="2460641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112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IPS Work Group Goals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2F0DAA8-1C99-2DB5-A780-4B1B83D96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IPS Work Group Goals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3214" y="1219162"/>
            <a:ext cx="1032280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u="sng"/>
              <a:t>End of 2021: </a:t>
            </a:r>
            <a:r>
              <a:rPr lang="en-US" sz="2800"/>
              <a:t>At least 10 countries and territories are able to exchange and use IPS data with one or more other country(</a:t>
            </a:r>
            <a:r>
              <a:rPr lang="en-US" sz="2800" err="1"/>
              <a:t>ies</a:t>
            </a:r>
            <a:r>
              <a:rPr lang="en-US" sz="2800"/>
              <a:t>) in a pilot project.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u="sng"/>
              <a:t>End of 2022:</a:t>
            </a:r>
            <a:r>
              <a:rPr lang="en-US" sz="2800" b="1"/>
              <a:t> </a:t>
            </a:r>
            <a:r>
              <a:rPr lang="en-US" sz="2800"/>
              <a:t>At least 20 countries and territories are able to exchange and use IPS data with one or more other country(</a:t>
            </a:r>
            <a:r>
              <a:rPr lang="en-US" sz="2800" err="1"/>
              <a:t>ies</a:t>
            </a:r>
            <a:r>
              <a:rPr lang="en-US" sz="2800"/>
              <a:t>) in production (at least 10 countries) and the remaining countries in pilot use.</a:t>
            </a:r>
            <a:endParaRPr lang="en-US" sz="2800" b="1" u="sng"/>
          </a:p>
          <a:p>
            <a:endParaRPr lang="en-US" sz="2800" b="1" u="sng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u="sng"/>
              <a:t>Ultimate Goal: </a:t>
            </a:r>
            <a:r>
              <a:rPr lang="en-US" sz="2800"/>
              <a:t>All GDHP countries and territories are able to exchange and use IPS data.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E2FFC7-B81A-CAE2-EC71-C9447BFD3D32}"/>
              </a:ext>
            </a:extLst>
          </p:cNvPr>
          <p:cNvSpPr txBox="1"/>
          <p:nvPr/>
        </p:nvSpPr>
        <p:spPr>
          <a:xfrm>
            <a:off x="416368" y="6333370"/>
            <a:ext cx="6709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rgbClr val="FF0000"/>
                </a:solidFill>
              </a:rPr>
              <a:t>This may undergo an update based on Interoperability workstream feedback</a:t>
            </a:r>
            <a:endParaRPr lang="en-US" sz="16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77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4300" y="1171383"/>
            <a:ext cx="5899039" cy="5663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2021: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Connectathons – IPS Tracks</a:t>
            </a:r>
            <a:endParaRPr kumimoji="0" lang="en-US" sz="20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Jan 2021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HL7 FHIR Connectathon</a:t>
            </a: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 2021: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IHE NA Connectathon</a:t>
            </a: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May 2021: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HL7 FHIR Connectathon</a:t>
            </a: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May 2021: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GDHP FHIR Connectathon</a:t>
            </a: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Jun 2021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GDHP FHIR Connectathon</a:t>
            </a: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Sep 2021: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HL7 FHIR Connectathon</a:t>
            </a: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Oct 2021: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GDHP FHIR Connectathon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 on the IPS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Apr 2021: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GDHP Summit </a:t>
            </a: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Aug 2021: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HIMSS Conference</a:t>
            </a: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 2021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SNOMED International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Demos &amp; Articles</a:t>
            </a: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HL7 Blog</a:t>
            </a: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IPS Viewer Hosted (www.ipsviewer.com)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371600" lvl="2" indent="-457200" defTabSz="914400">
              <a:buFont typeface="Wingdings" panose="05000000000000000000" pitchFamily="2" charset="2"/>
              <a:buChar char="ü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UK IPS Prototype Development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D29828-2EA3-45AF-94A5-7F2DA5E94F00}"/>
              </a:ext>
            </a:extLst>
          </p:cNvPr>
          <p:cNvSpPr txBox="1">
            <a:spLocks/>
          </p:cNvSpPr>
          <p:nvPr/>
        </p:nvSpPr>
        <p:spPr>
          <a:xfrm>
            <a:off x="223889" y="272748"/>
            <a:ext cx="9350166" cy="358194"/>
          </a:xfrm>
          <a:prstGeom prst="rect">
            <a:avLst/>
          </a:prstGeom>
        </p:spPr>
        <p:txBody>
          <a:bodyPr/>
          <a:lstStyle>
            <a:lvl1pPr marL="231775" marR="0" indent="-2206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12" marR="0" lvl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IPS Work Group Milestones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644F8D-EFC5-7564-7E9E-4506301E04D8}"/>
              </a:ext>
            </a:extLst>
          </p:cNvPr>
          <p:cNvSpPr/>
          <p:nvPr/>
        </p:nvSpPr>
        <p:spPr>
          <a:xfrm>
            <a:off x="5552921" y="1125420"/>
            <a:ext cx="6524779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2022: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Connectathons – IPS Tracks</a:t>
            </a:r>
            <a:endParaRPr kumimoji="0" lang="en-US" sz="20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Jan 2022: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GDHP FHIR Connectathon</a:t>
            </a:r>
          </a:p>
          <a:p>
            <a:pPr marL="1371600" lvl="2" indent="-457200" defTabSz="914400">
              <a:buFont typeface="Wingdings" panose="05000000000000000000" pitchFamily="2" charset="2"/>
              <a:buChar char="ü"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 2022: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Canadian Projectathon (IPS-related)</a:t>
            </a:r>
          </a:p>
          <a:p>
            <a:pPr marL="1371600" lvl="2" indent="-457200" defTabSz="914400">
              <a:buFont typeface="Wingdings" panose="05000000000000000000" pitchFamily="2" charset="2"/>
              <a:buChar char="ü"/>
              <a:defRPr/>
            </a:pPr>
            <a:r>
              <a:rPr lang="en-US" sz="2000" b="1" dirty="0">
                <a:solidFill>
                  <a:prstClr val="black"/>
                </a:solidFill>
                <a:latin typeface="Calibri" panose="020F0502020204030204"/>
              </a:rPr>
              <a:t>Apr 2022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: Trans-Tasman Event (IPS-related)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May 2022: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HL7 FHIR Connectathon</a:t>
            </a: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2000" b="1" dirty="0">
                <a:solidFill>
                  <a:prstClr val="black"/>
                </a:solidFill>
                <a:latin typeface="Calibri" panose="020F0502020204030204"/>
              </a:rPr>
              <a:t>May 2022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en-US" sz="2000" dirty="0" err="1">
                <a:solidFill>
                  <a:prstClr val="black"/>
                </a:solidFill>
                <a:latin typeface="Calibri" panose="020F0502020204030204"/>
              </a:rPr>
              <a:t>LACPass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 Connectathon (IPS-related)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June 2022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GDHP FHIR Connectathon</a:t>
            </a:r>
          </a:p>
          <a:p>
            <a:pPr marL="1371600" lvl="2" indent="-457200" defTabSz="914400">
              <a:buFont typeface="Wingdings" panose="05000000000000000000" pitchFamily="2" charset="2"/>
              <a:buChar char="ü"/>
              <a:defRPr/>
            </a:pPr>
            <a:r>
              <a:rPr lang="en-US" sz="2000" b="1" dirty="0">
                <a:solidFill>
                  <a:prstClr val="black"/>
                </a:solidFill>
                <a:latin typeface="Calibri" panose="020F0502020204030204"/>
              </a:rPr>
              <a:t>Sep 2022: 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IHE &amp; HL7 Testing &amp; Connectathon</a:t>
            </a:r>
          </a:p>
          <a:p>
            <a:pPr marL="1371600" lvl="2" indent="-457200" defTabSz="914400">
              <a:buFont typeface="Wingdings" panose="05000000000000000000" pitchFamily="2" charset="2"/>
              <a:buChar char="ü"/>
              <a:defRPr/>
            </a:pPr>
            <a:r>
              <a:rPr lang="en-US" sz="2000" b="1" dirty="0">
                <a:solidFill>
                  <a:prstClr val="black"/>
                </a:solidFill>
                <a:latin typeface="Calibri" panose="020F0502020204030204"/>
              </a:rPr>
              <a:t>Nov 2022: 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GDHP Connectathon (TBD)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 on the IPS</a:t>
            </a: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 2022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HIMSS Presentation</a:t>
            </a: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Jun 2022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HL7 FHIR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DevDays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371600" lvl="2" indent="-457200">
              <a:buFont typeface="Wingdings" panose="05000000000000000000" pitchFamily="2" charset="2"/>
              <a:buChar char="ü"/>
              <a:defRPr/>
            </a:pPr>
            <a:r>
              <a:rPr lang="en-US" sz="2000" b="1" dirty="0">
                <a:solidFill>
                  <a:prstClr val="black"/>
                </a:solidFill>
                <a:latin typeface="Calibri" panose="020F0502020204030204"/>
              </a:rPr>
              <a:t>September 2022: 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SNOMED International</a:t>
            </a:r>
          </a:p>
          <a:p>
            <a:pPr marL="457200"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Demos &amp; Articles</a:t>
            </a: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0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Healthcare Journal Publication</a:t>
            </a:r>
            <a:endParaRPr lang="en-US" sz="2000" dirty="0">
              <a:solidFill>
                <a:prstClr val="black"/>
              </a:solidFill>
              <a:latin typeface="Calibri" panose="020F0502020204030204"/>
            </a:endParaRPr>
          </a:p>
          <a:p>
            <a:pPr marL="1371600" marR="0" lvl="2" indent="-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Demo (</a:t>
            </a:r>
            <a:r>
              <a:rPr lang="en-US" sz="2000" dirty="0" err="1">
                <a:solidFill>
                  <a:prstClr val="black"/>
                </a:solidFill>
                <a:latin typeface="Calibri" panose="020F0502020204030204"/>
              </a:rPr>
              <a:t>ips.health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) at 2022 GDHP Summit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60D716-51C5-761C-21C9-48C70B120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IPS Work Group Milestones</a:t>
            </a:r>
          </a:p>
        </p:txBody>
      </p:sp>
    </p:spTree>
    <p:extLst>
      <p:ext uri="{BB962C8B-B14F-4D97-AF65-F5344CB8AC3E}">
        <p14:creationId xmlns:p14="http://schemas.microsoft.com/office/powerpoint/2010/main" val="1129692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58DA6DA-9F8D-7771-7513-A6D009109D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11449" y="4257397"/>
            <a:ext cx="9256956" cy="1561458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Matthew Rahn,</a:t>
            </a:r>
          </a:p>
          <a:p>
            <a:r>
              <a:rPr lang="en-US" sz="2800" b="0" dirty="0">
                <a:solidFill>
                  <a:schemeClr val="tx1"/>
                </a:solidFill>
              </a:rPr>
              <a:t>Deputy Director of Standards Division, ONC, USA                  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10F3235-EA9B-7CD2-1834-614E6C4B1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Remarks</a:t>
            </a:r>
          </a:p>
        </p:txBody>
      </p:sp>
    </p:spTree>
    <p:extLst>
      <p:ext uri="{BB962C8B-B14F-4D97-AF65-F5344CB8AC3E}">
        <p14:creationId xmlns:p14="http://schemas.microsoft.com/office/powerpoint/2010/main" val="2836449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58DA6DA-9F8D-7771-7513-A6D009109D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11449" y="4257397"/>
            <a:ext cx="9256956" cy="1561458"/>
          </a:xfr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800" b="1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Attila Farkas, </a:t>
            </a:r>
            <a:br>
              <a:rPr lang="de-DE" sz="2800" b="1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2800" b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Senior Director, Health Infoway, Canada</a:t>
            </a:r>
            <a:endParaRPr lang="en-US" sz="2800" b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0" dirty="0">
              <a:solidFill>
                <a:schemeClr val="dk1"/>
              </a:solidFill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10F3235-EA9B-7CD2-1834-614E6C4B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1448" y="1826333"/>
            <a:ext cx="9795649" cy="1995972"/>
          </a:xfrm>
        </p:spPr>
        <p:txBody>
          <a:bodyPr/>
          <a:lstStyle/>
          <a:p>
            <a:r>
              <a:rPr lang="en-US" sz="4000" b="1" dirty="0">
                <a:latin typeface="+mn-lt"/>
              </a:rPr>
              <a:t>Recap of Canadian March Projectathon</a:t>
            </a:r>
          </a:p>
        </p:txBody>
      </p:sp>
    </p:spTree>
    <p:extLst>
      <p:ext uri="{BB962C8B-B14F-4D97-AF65-F5344CB8AC3E}">
        <p14:creationId xmlns:p14="http://schemas.microsoft.com/office/powerpoint/2010/main" val="1099135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43C608-AA85-DA3C-1593-748DCE637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PS-CA Projectathon March 20-23,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6563A8-F50F-E630-FDE2-2D93FA11C685}"/>
              </a:ext>
            </a:extLst>
          </p:cNvPr>
          <p:cNvSpPr txBox="1"/>
          <p:nvPr/>
        </p:nvSpPr>
        <p:spPr>
          <a:xfrm>
            <a:off x="740993" y="5325503"/>
            <a:ext cx="111658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Event Details</a:t>
            </a:r>
          </a:p>
          <a:p>
            <a:r>
              <a:rPr lang="en-US" sz="2400" dirty="0">
                <a:hlinkClick r:id="rId2"/>
              </a:rPr>
              <a:t>https://infoscribe.infoway-inforoute.ca/display/PCI/Projectathon+March+2023</a:t>
            </a:r>
            <a:r>
              <a:rPr lang="en-US" sz="2400" dirty="0"/>
              <a:t> </a:t>
            </a:r>
          </a:p>
        </p:txBody>
      </p:sp>
      <p:pic>
        <p:nvPicPr>
          <p:cNvPr id="1026" name="Picture 2" descr="Attila Farkas">
            <a:extLst>
              <a:ext uri="{FF2B5EF4-FFF2-40B4-BE49-F238E27FC236}">
                <a16:creationId xmlns:a16="http://schemas.microsoft.com/office/drawing/2014/main" id="{16B43B15-39CB-92B9-5AD6-178BEBA85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765" y="1917126"/>
            <a:ext cx="2918951" cy="291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nada Health Infoway · GitHub">
            <a:extLst>
              <a:ext uri="{FF2B5EF4-FFF2-40B4-BE49-F238E27FC236}">
                <a16:creationId xmlns:a16="http://schemas.microsoft.com/office/drawing/2014/main" id="{2A9C94FE-3820-2BA1-B400-763A599F4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480" y="2122989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271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58DA6DA-9F8D-7771-7513-A6D009109D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11449" y="4375160"/>
            <a:ext cx="9256956" cy="2101839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John D’Amore, </a:t>
            </a:r>
            <a:br>
              <a:rPr lang="en-US" sz="2000" b="1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2000" b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President of More Informatics &amp; </a:t>
            </a:r>
            <a:br>
              <a:rPr lang="en-US" sz="2000" b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2000" b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GDHP Interoperability Work Stream Contractor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0" dirty="0">
              <a:solidFill>
                <a:schemeClr val="dk1"/>
              </a:solidFill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tx1"/>
                </a:solidFill>
              </a:rPr>
              <a:t>Matthew Rahn,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b="0" dirty="0">
                <a:solidFill>
                  <a:schemeClr val="tx1"/>
                </a:solidFill>
              </a:rPr>
              <a:t>Deputy Director of Standards Division, ONC, USA             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10F3235-EA9B-7CD2-1834-614E6C4B1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atin typeface="+mn-lt"/>
              </a:rPr>
              <a:t>Upcoming Meetings and 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486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D7BDB-9A13-EF60-C9B3-2327CA2E6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Upcoming 2023 Meetings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0B1AE2-1ADD-A950-F97C-09F6A6909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949" y="1832287"/>
            <a:ext cx="2659603" cy="11010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4B03EE-268A-301A-9CD9-0DDC093DA685}"/>
              </a:ext>
            </a:extLst>
          </p:cNvPr>
          <p:cNvSpPr txBox="1"/>
          <p:nvPr/>
        </p:nvSpPr>
        <p:spPr>
          <a:xfrm>
            <a:off x="6363552" y="1839633"/>
            <a:ext cx="27984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Presentation: Global Advancements in IPS</a:t>
            </a:r>
            <a:br>
              <a:rPr lang="en-US" sz="2000" i="1" dirty="0"/>
            </a:br>
            <a:r>
              <a:rPr lang="en-US" sz="2000" i="1" dirty="0"/>
              <a:t>April 17-21</a:t>
            </a:r>
          </a:p>
        </p:txBody>
      </p:sp>
      <p:pic>
        <p:nvPicPr>
          <p:cNvPr id="1026" name="Picture 2" descr="HL7 International Logo">
            <a:extLst>
              <a:ext uri="{FF2B5EF4-FFF2-40B4-BE49-F238E27FC236}">
                <a16:creationId xmlns:a16="http://schemas.microsoft.com/office/drawing/2014/main" id="{4697C553-170C-7A86-F9DB-27D3B557D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543" y="3596481"/>
            <a:ext cx="1337224" cy="73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964F41-F2D3-1D1D-7ED8-09B1B289949D}"/>
              </a:ext>
            </a:extLst>
          </p:cNvPr>
          <p:cNvSpPr txBox="1"/>
          <p:nvPr/>
        </p:nvSpPr>
        <p:spPr>
          <a:xfrm>
            <a:off x="3136627" y="3413099"/>
            <a:ext cx="34245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Connectathon &amp; WGM+</a:t>
            </a:r>
          </a:p>
          <a:p>
            <a:pPr algn="ctr"/>
            <a:r>
              <a:rPr lang="en-US" sz="2000" i="1" dirty="0"/>
              <a:t>May 6-12</a:t>
            </a:r>
          </a:p>
          <a:p>
            <a:pPr algn="ctr"/>
            <a:r>
              <a:rPr lang="en-US" sz="2000" i="1" dirty="0"/>
              <a:t>New Orleans, US</a:t>
            </a:r>
          </a:p>
        </p:txBody>
      </p:sp>
      <p:pic>
        <p:nvPicPr>
          <p:cNvPr id="1028" name="Picture 4" descr="DevDays">
            <a:extLst>
              <a:ext uri="{FF2B5EF4-FFF2-40B4-BE49-F238E27FC236}">
                <a16:creationId xmlns:a16="http://schemas.microsoft.com/office/drawing/2014/main" id="{CF8486B3-6F2E-52A6-0FB7-F388046D5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319" y="3240229"/>
            <a:ext cx="1927123" cy="128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D7DBA4-F7DD-DA78-3FD4-38870DF2D0FE}"/>
              </a:ext>
            </a:extLst>
          </p:cNvPr>
          <p:cNvSpPr txBox="1"/>
          <p:nvPr/>
        </p:nvSpPr>
        <p:spPr>
          <a:xfrm>
            <a:off x="8555517" y="3413099"/>
            <a:ext cx="26258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err="1"/>
              <a:t>DevDays</a:t>
            </a:r>
            <a:r>
              <a:rPr lang="en-US" sz="2000" i="1" dirty="0"/>
              <a:t> 2023</a:t>
            </a:r>
          </a:p>
          <a:p>
            <a:pPr algn="ctr"/>
            <a:r>
              <a:rPr lang="en-US" sz="2000" i="1" dirty="0"/>
              <a:t>June 6-9</a:t>
            </a:r>
          </a:p>
          <a:p>
            <a:pPr algn="ctr"/>
            <a:r>
              <a:rPr lang="en-US" sz="2000" i="1" dirty="0"/>
              <a:t>Amsterdam, NL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CB99C3-81C5-FE03-85B3-198F385CA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2977" y="4920173"/>
            <a:ext cx="2914931" cy="7027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0FA877A-3298-C0E4-5A74-9E77794A0C93}"/>
              </a:ext>
            </a:extLst>
          </p:cNvPr>
          <p:cNvSpPr txBox="1"/>
          <p:nvPr/>
        </p:nvSpPr>
        <p:spPr>
          <a:xfrm>
            <a:off x="7304822" y="5752201"/>
            <a:ext cx="3171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Medinfo23 Sydney, Australia, July 8-12</a:t>
            </a:r>
          </a:p>
        </p:txBody>
      </p:sp>
      <p:pic>
        <p:nvPicPr>
          <p:cNvPr id="4" name="Picture 3" descr="GDHP logo">
            <a:extLst>
              <a:ext uri="{FF2B5EF4-FFF2-40B4-BE49-F238E27FC236}">
                <a16:creationId xmlns:a16="http://schemas.microsoft.com/office/drawing/2014/main" id="{2A1D888C-1070-7504-324F-AC3F61B8A2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1506" y="5336295"/>
            <a:ext cx="2106689" cy="7037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D6C026-087A-ABC7-528C-7ABF0E02BBDA}"/>
              </a:ext>
            </a:extLst>
          </p:cNvPr>
          <p:cNvSpPr txBox="1"/>
          <p:nvPr/>
        </p:nvSpPr>
        <p:spPr>
          <a:xfrm>
            <a:off x="3136627" y="5065616"/>
            <a:ext cx="34245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Mini-Connectathon June 20 &amp; 11</a:t>
            </a:r>
            <a:r>
              <a:rPr lang="en-US" sz="2000" i="1" baseline="30000" dirty="0"/>
              <a:t>th</a:t>
            </a:r>
            <a:r>
              <a:rPr lang="en-US" sz="2000" i="1" dirty="0"/>
              <a:t> GDHP Summit </a:t>
            </a:r>
          </a:p>
          <a:p>
            <a:pPr algn="ctr"/>
            <a:r>
              <a:rPr lang="en-US" sz="2000" i="1" dirty="0"/>
              <a:t>June 21-23</a:t>
            </a:r>
          </a:p>
          <a:p>
            <a:pPr algn="ctr"/>
            <a:r>
              <a:rPr lang="en-US" sz="2000" i="1" dirty="0"/>
              <a:t>Washington, DC, US</a:t>
            </a:r>
          </a:p>
        </p:txBody>
      </p:sp>
    </p:spTree>
    <p:extLst>
      <p:ext uri="{BB962C8B-B14F-4D97-AF65-F5344CB8AC3E}">
        <p14:creationId xmlns:p14="http://schemas.microsoft.com/office/powerpoint/2010/main" val="1161098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B376EB-04E2-F487-CFA1-61D8FFDCBFED}"/>
              </a:ext>
            </a:extLst>
          </p:cNvPr>
          <p:cNvSpPr/>
          <p:nvPr/>
        </p:nvSpPr>
        <p:spPr>
          <a:xfrm>
            <a:off x="294968" y="2906033"/>
            <a:ext cx="11631561" cy="1800704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E7344-241E-6960-BBFB-8AF0EBE1B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HIMSS Presentations on IPS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D226A-9A93-8C6C-675A-799F60A305D9}"/>
              </a:ext>
            </a:extLst>
          </p:cNvPr>
          <p:cNvSpPr txBox="1"/>
          <p:nvPr/>
        </p:nvSpPr>
        <p:spPr>
          <a:xfrm>
            <a:off x="1682928" y="1719632"/>
            <a:ext cx="2133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Tuesday</a:t>
            </a:r>
            <a:br>
              <a:rPr lang="en-US" sz="2800" b="1" dirty="0"/>
            </a:br>
            <a:r>
              <a:rPr lang="en-US" sz="2800" b="1" dirty="0"/>
              <a:t>April 18</a:t>
            </a:r>
            <a:r>
              <a:rPr lang="en-US" b="1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404D18-E2FB-E1BC-7DDE-227D358436CB}"/>
              </a:ext>
            </a:extLst>
          </p:cNvPr>
          <p:cNvSpPr txBox="1"/>
          <p:nvPr/>
        </p:nvSpPr>
        <p:spPr>
          <a:xfrm>
            <a:off x="1540360" y="3296759"/>
            <a:ext cx="24187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Wednesday</a:t>
            </a:r>
            <a:br>
              <a:rPr lang="en-US" sz="2800" b="1" dirty="0"/>
            </a:br>
            <a:r>
              <a:rPr lang="en-US" sz="2800" b="1" dirty="0"/>
              <a:t>April 19</a:t>
            </a:r>
            <a:r>
              <a:rPr lang="en-US" b="1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B47F4C-843A-2754-FB9E-3487D0732247}"/>
              </a:ext>
            </a:extLst>
          </p:cNvPr>
          <p:cNvSpPr txBox="1"/>
          <p:nvPr/>
        </p:nvSpPr>
        <p:spPr>
          <a:xfrm>
            <a:off x="1540360" y="4873886"/>
            <a:ext cx="24187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Thursday</a:t>
            </a:r>
            <a:br>
              <a:rPr lang="en-US" sz="2800" b="1" dirty="0"/>
            </a:br>
            <a:r>
              <a:rPr lang="en-US" sz="2800" b="1" dirty="0"/>
              <a:t>April 20</a:t>
            </a:r>
            <a:r>
              <a:rPr lang="en-US" b="1" dirty="0"/>
              <a:t> </a:t>
            </a:r>
          </a:p>
        </p:txBody>
      </p:sp>
      <p:pic>
        <p:nvPicPr>
          <p:cNvPr id="6" name="Picture 2" descr="HL7 International Logo">
            <a:extLst>
              <a:ext uri="{FF2B5EF4-FFF2-40B4-BE49-F238E27FC236}">
                <a16:creationId xmlns:a16="http://schemas.microsoft.com/office/drawing/2014/main" id="{D29C7BCC-9599-650B-6ECF-4AA823796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36" y="3429000"/>
            <a:ext cx="1337224" cy="73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A5E3D0-E9DF-AF32-CD6A-FB971EC1DB1D}"/>
              </a:ext>
            </a:extLst>
          </p:cNvPr>
          <p:cNvSpPr txBox="1"/>
          <p:nvPr/>
        </p:nvSpPr>
        <p:spPr>
          <a:xfrm>
            <a:off x="8547610" y="3296759"/>
            <a:ext cx="24187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Booth Presentation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4715E8-B844-380A-E2AC-BED4F4AB4E20}"/>
              </a:ext>
            </a:extLst>
          </p:cNvPr>
          <p:cNvSpPr txBox="1"/>
          <p:nvPr/>
        </p:nvSpPr>
        <p:spPr>
          <a:xfrm>
            <a:off x="4086951" y="3512202"/>
            <a:ext cx="2418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2:50pm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AB86FB-5306-87A8-FD57-8866B488B3DA}"/>
              </a:ext>
            </a:extLst>
          </p:cNvPr>
          <p:cNvSpPr txBox="1"/>
          <p:nvPr/>
        </p:nvSpPr>
        <p:spPr>
          <a:xfrm>
            <a:off x="8547610" y="1652560"/>
            <a:ext cx="24187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Panel Presentation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D41C7C-D926-4E93-3086-D249C917552E}"/>
              </a:ext>
            </a:extLst>
          </p:cNvPr>
          <p:cNvSpPr txBox="1"/>
          <p:nvPr/>
        </p:nvSpPr>
        <p:spPr>
          <a:xfrm>
            <a:off x="8547610" y="4868038"/>
            <a:ext cx="24187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Educational Session</a:t>
            </a:r>
            <a:endParaRPr lang="en-US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80AD59-6640-D0F2-4178-7F4CA4191F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685"/>
          <a:stretch/>
        </p:blipFill>
        <p:spPr>
          <a:xfrm>
            <a:off x="6646606" y="5118286"/>
            <a:ext cx="1901004" cy="4904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4310B0-6230-BA43-361F-0C55C862EC71}"/>
              </a:ext>
            </a:extLst>
          </p:cNvPr>
          <p:cNvSpPr txBox="1"/>
          <p:nvPr/>
        </p:nvSpPr>
        <p:spPr>
          <a:xfrm>
            <a:off x="4086951" y="5083481"/>
            <a:ext cx="2418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10:00am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7C0A63-240E-A63A-DA19-6B7F955FE5A6}"/>
              </a:ext>
            </a:extLst>
          </p:cNvPr>
          <p:cNvSpPr txBox="1"/>
          <p:nvPr/>
        </p:nvSpPr>
        <p:spPr>
          <a:xfrm>
            <a:off x="4086951" y="1851879"/>
            <a:ext cx="2418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4:15pm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3FCD702-0252-DDFB-D234-97385D088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871" y="1659994"/>
            <a:ext cx="2000134" cy="93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66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B2F900-3ACC-0FE3-19B4-0C7F16BFF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HL7 WGM+</a:t>
            </a:r>
            <a:r>
              <a:rPr lang="en-US" dirty="0"/>
              <a:t>: IPS Main Stage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EF1660-5540-FD97-B43C-60DF828F4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93" y="1330036"/>
            <a:ext cx="5107567" cy="5382490"/>
          </a:xfrm>
          <a:prstGeom prst="rect">
            <a:avLst/>
          </a:prstGeom>
        </p:spPr>
      </p:pic>
      <p:pic>
        <p:nvPicPr>
          <p:cNvPr id="3074" name="Picture 2" descr="Hilton Hotels &amp; Resorts - Wikipedia">
            <a:extLst>
              <a:ext uri="{FF2B5EF4-FFF2-40B4-BE49-F238E27FC236}">
                <a16:creationId xmlns:a16="http://schemas.microsoft.com/office/drawing/2014/main" id="{73FB25F4-DE69-FAE1-E8A3-08C6D609F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901" y="4106861"/>
            <a:ext cx="1955799" cy="149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9F64B0-FA27-2EAD-1BE6-600DA6DC1118}"/>
              </a:ext>
            </a:extLst>
          </p:cNvPr>
          <p:cNvSpPr txBox="1"/>
          <p:nvPr/>
        </p:nvSpPr>
        <p:spPr>
          <a:xfrm>
            <a:off x="8620126" y="4321172"/>
            <a:ext cx="30556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Hilton Riverside</a:t>
            </a:r>
            <a:br>
              <a:rPr lang="en-US" sz="3200" dirty="0"/>
            </a:br>
            <a:r>
              <a:rPr lang="en-US" sz="3200" dirty="0"/>
              <a:t>New Orleans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AE9A84-5BA4-D527-B807-21046B36DC88}"/>
              </a:ext>
            </a:extLst>
          </p:cNvPr>
          <p:cNvSpPr txBox="1"/>
          <p:nvPr/>
        </p:nvSpPr>
        <p:spPr>
          <a:xfrm>
            <a:off x="6457746" y="2071859"/>
            <a:ext cx="55081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Wednesday May 10 3:30pm 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International Patient Summary (John D &amp; Matt 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European Health Data Space and FHIR for Lab Reports</a:t>
            </a:r>
            <a:br>
              <a:rPr lang="en-US" sz="1600" dirty="0"/>
            </a:br>
            <a:r>
              <a:rPr lang="en-US" sz="1600" dirty="0"/>
              <a:t>(Jurgen B &amp; Giorgio C)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17577"/>
      </p:ext>
    </p:extLst>
  </p:cSld>
  <p:clrMapOvr>
    <a:masterClrMapping/>
  </p:clrMapOvr>
</p:sld>
</file>

<file path=ppt/theme/theme1.xml><?xml version="1.0" encoding="utf-8"?>
<a:theme xmlns:a="http://schemas.openxmlformats.org/drawingml/2006/main" name="GDHP-2022">
  <a:themeElements>
    <a:clrScheme name="GDHP Colors">
      <a:dk1>
        <a:srgbClr val="001B3C"/>
      </a:dk1>
      <a:lt1>
        <a:srgbClr val="FFFFFF"/>
      </a:lt1>
      <a:dk2>
        <a:srgbClr val="046DB1"/>
      </a:dk2>
      <a:lt2>
        <a:srgbClr val="EEEEEE"/>
      </a:lt2>
      <a:accent1>
        <a:srgbClr val="54595F"/>
      </a:accent1>
      <a:accent2>
        <a:srgbClr val="FFC703"/>
      </a:accent2>
      <a:accent3>
        <a:srgbClr val="69518E"/>
      </a:accent3>
      <a:accent4>
        <a:srgbClr val="0873A3"/>
      </a:accent4>
      <a:accent5>
        <a:srgbClr val="85AD47"/>
      </a:accent5>
      <a:accent6>
        <a:srgbClr val="48AF8F"/>
      </a:accent6>
      <a:hlink>
        <a:srgbClr val="2E99FF"/>
      </a:hlink>
      <a:folHlink>
        <a:srgbClr val="551A8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8100" cap="rnd">
          <a:solidFill>
            <a:schemeClr val="tx2"/>
          </a:solidFill>
        </a:ln>
      </a:spPr>
      <a:bodyPr rtlCol="0" anchor="ctr"/>
      <a:lstStyle>
        <a:defPPr algn="ctr">
          <a:defRPr dirty="0" smtClean="0">
            <a:solidFill>
              <a:schemeClr val="tx1">
                <a:lumMod val="50000"/>
                <a:lumOff val="50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DHP_Summit_Oct2022_NewPPT_MR" id="{C38B03EE-02D3-4C0B-B8B4-833EDAA2FCD2}" vid="{BDCD5CB7-7F42-4146-9191-A1E46B26A9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GDHP_Summit_Oct2022_NewPPT_MR</Template>
  <TotalTime>5960</TotalTime>
  <Words>1739</Words>
  <Application>Microsoft Office PowerPoint</Application>
  <PresentationFormat>Widescreen</PresentationFormat>
  <Paragraphs>194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Wingdings</vt:lpstr>
      <vt:lpstr>GDHP-2022</vt:lpstr>
      <vt:lpstr>GDHP Interoperability Workstream </vt:lpstr>
      <vt:lpstr>Meeting Agenda</vt:lpstr>
      <vt:lpstr>Opening Remarks</vt:lpstr>
      <vt:lpstr>Recap of Canadian March Projectathon</vt:lpstr>
      <vt:lpstr>PS-CA Projectathon March 20-23, 2023</vt:lpstr>
      <vt:lpstr>Upcoming Meetings and Events</vt:lpstr>
      <vt:lpstr>Upcoming 2023 Meetings</vt:lpstr>
      <vt:lpstr>HIMSS Presentations on IPS</vt:lpstr>
      <vt:lpstr>HL7 WGM+: IPS Main Stage</vt:lpstr>
      <vt:lpstr>Scenarios for May FHIR Connectathon IPS Track</vt:lpstr>
      <vt:lpstr>Mini-Connectathon Planning</vt:lpstr>
      <vt:lpstr>Potential for June 20 Mini-Connectathon</vt:lpstr>
      <vt:lpstr>Open Discussion</vt:lpstr>
      <vt:lpstr>Closing Remarks</vt:lpstr>
      <vt:lpstr>PowerPoint Presentation</vt:lpstr>
      <vt:lpstr>Appendix</vt:lpstr>
      <vt:lpstr>IPS Work Group Approved Items</vt:lpstr>
      <vt:lpstr>IPS Policy, Legal, and Cyber Security Implications</vt:lpstr>
      <vt:lpstr>IPS Use Cases</vt:lpstr>
      <vt:lpstr>Key Steps for GDHP Members’ Implementation of IPS</vt:lpstr>
      <vt:lpstr>IPS Success</vt:lpstr>
      <vt:lpstr>IPS Work Group Goals</vt:lpstr>
      <vt:lpstr>IPS Work Group Milestones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GDHP Summit</dc:title>
  <dc:subject/>
  <dc:creator>John D'Amore</dc:creator>
  <cp:keywords>ONC</cp:keywords>
  <dc:description/>
  <cp:lastModifiedBy>John D'Amore</cp:lastModifiedBy>
  <cp:revision>4</cp:revision>
  <dcterms:created xsi:type="dcterms:W3CDTF">2022-08-22T19:35:54Z</dcterms:created>
  <dcterms:modified xsi:type="dcterms:W3CDTF">2023-04-13T11:49:26Z</dcterms:modified>
  <cp:category/>
</cp:coreProperties>
</file>